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6" Type="http://schemas.openxmlformats.org/officeDocument/2006/relationships/image" Target="../media/image25.png"/><Relationship Id="rId117" Type="http://schemas.openxmlformats.org/officeDocument/2006/relationships/image" Target="../media/image116.png"/><Relationship Id="rId21" Type="http://schemas.openxmlformats.org/officeDocument/2006/relationships/image" Target="../media/image20.png"/><Relationship Id="rId42" Type="http://schemas.openxmlformats.org/officeDocument/2006/relationships/image" Target="../media/image41.png"/><Relationship Id="rId47" Type="http://schemas.openxmlformats.org/officeDocument/2006/relationships/image" Target="../media/image46.png"/><Relationship Id="rId63" Type="http://schemas.openxmlformats.org/officeDocument/2006/relationships/image" Target="../media/image62.png"/><Relationship Id="rId68" Type="http://schemas.openxmlformats.org/officeDocument/2006/relationships/image" Target="../media/image67.png"/><Relationship Id="rId84" Type="http://schemas.openxmlformats.org/officeDocument/2006/relationships/image" Target="../media/image83.png"/><Relationship Id="rId89" Type="http://schemas.openxmlformats.org/officeDocument/2006/relationships/image" Target="../media/image88.png"/><Relationship Id="rId112" Type="http://schemas.openxmlformats.org/officeDocument/2006/relationships/image" Target="../media/image111.png"/><Relationship Id="rId133" Type="http://schemas.openxmlformats.org/officeDocument/2006/relationships/image" Target="../media/image132.png"/><Relationship Id="rId138" Type="http://schemas.openxmlformats.org/officeDocument/2006/relationships/image" Target="../media/image137.png"/><Relationship Id="rId154" Type="http://schemas.openxmlformats.org/officeDocument/2006/relationships/image" Target="../media/image153.png"/><Relationship Id="rId159" Type="http://schemas.openxmlformats.org/officeDocument/2006/relationships/image" Target="../media/image158.png"/><Relationship Id="rId16" Type="http://schemas.openxmlformats.org/officeDocument/2006/relationships/image" Target="../media/image15.png"/><Relationship Id="rId107" Type="http://schemas.openxmlformats.org/officeDocument/2006/relationships/image" Target="../media/image106.png"/><Relationship Id="rId11" Type="http://schemas.openxmlformats.org/officeDocument/2006/relationships/image" Target="../media/image10.png"/><Relationship Id="rId32" Type="http://schemas.openxmlformats.org/officeDocument/2006/relationships/image" Target="../media/image31.png"/><Relationship Id="rId37" Type="http://schemas.openxmlformats.org/officeDocument/2006/relationships/image" Target="../media/image36.png"/><Relationship Id="rId53" Type="http://schemas.openxmlformats.org/officeDocument/2006/relationships/image" Target="../media/image52.png"/><Relationship Id="rId58" Type="http://schemas.openxmlformats.org/officeDocument/2006/relationships/image" Target="../media/image57.png"/><Relationship Id="rId74" Type="http://schemas.openxmlformats.org/officeDocument/2006/relationships/image" Target="../media/image73.png"/><Relationship Id="rId79" Type="http://schemas.openxmlformats.org/officeDocument/2006/relationships/image" Target="../media/image78.png"/><Relationship Id="rId102" Type="http://schemas.openxmlformats.org/officeDocument/2006/relationships/image" Target="../media/image101.png"/><Relationship Id="rId123" Type="http://schemas.openxmlformats.org/officeDocument/2006/relationships/image" Target="../media/image122.png"/><Relationship Id="rId128" Type="http://schemas.openxmlformats.org/officeDocument/2006/relationships/image" Target="../media/image127.png"/><Relationship Id="rId144" Type="http://schemas.openxmlformats.org/officeDocument/2006/relationships/image" Target="../media/image143.png"/><Relationship Id="rId149" Type="http://schemas.openxmlformats.org/officeDocument/2006/relationships/image" Target="../media/image148.png"/><Relationship Id="rId5" Type="http://schemas.openxmlformats.org/officeDocument/2006/relationships/image" Target="../media/image4.png"/><Relationship Id="rId90" Type="http://schemas.openxmlformats.org/officeDocument/2006/relationships/image" Target="../media/image89.png"/><Relationship Id="rId95" Type="http://schemas.openxmlformats.org/officeDocument/2006/relationships/image" Target="../media/image94.png"/><Relationship Id="rId160" Type="http://schemas.openxmlformats.org/officeDocument/2006/relationships/image" Target="../media/image159.png"/><Relationship Id="rId165" Type="http://schemas.openxmlformats.org/officeDocument/2006/relationships/image" Target="../media/image164.png"/><Relationship Id="rId22" Type="http://schemas.openxmlformats.org/officeDocument/2006/relationships/image" Target="../media/image21.png"/><Relationship Id="rId27" Type="http://schemas.openxmlformats.org/officeDocument/2006/relationships/image" Target="../media/image26.png"/><Relationship Id="rId43" Type="http://schemas.openxmlformats.org/officeDocument/2006/relationships/image" Target="../media/image42.png"/><Relationship Id="rId48" Type="http://schemas.openxmlformats.org/officeDocument/2006/relationships/image" Target="../media/image47.png"/><Relationship Id="rId64" Type="http://schemas.openxmlformats.org/officeDocument/2006/relationships/image" Target="../media/image63.png"/><Relationship Id="rId69" Type="http://schemas.openxmlformats.org/officeDocument/2006/relationships/image" Target="../media/image68.png"/><Relationship Id="rId113" Type="http://schemas.openxmlformats.org/officeDocument/2006/relationships/image" Target="../media/image112.png"/><Relationship Id="rId118" Type="http://schemas.openxmlformats.org/officeDocument/2006/relationships/image" Target="../media/image117.png"/><Relationship Id="rId134" Type="http://schemas.openxmlformats.org/officeDocument/2006/relationships/image" Target="../media/image133.png"/><Relationship Id="rId139" Type="http://schemas.openxmlformats.org/officeDocument/2006/relationships/image" Target="../media/image138.png"/><Relationship Id="rId80" Type="http://schemas.openxmlformats.org/officeDocument/2006/relationships/image" Target="../media/image79.png"/><Relationship Id="rId85" Type="http://schemas.openxmlformats.org/officeDocument/2006/relationships/image" Target="../media/image84.png"/><Relationship Id="rId150" Type="http://schemas.openxmlformats.org/officeDocument/2006/relationships/image" Target="../media/image149.png"/><Relationship Id="rId155" Type="http://schemas.openxmlformats.org/officeDocument/2006/relationships/image" Target="../media/image154.png"/><Relationship Id="rId12" Type="http://schemas.openxmlformats.org/officeDocument/2006/relationships/image" Target="../media/image11.png"/><Relationship Id="rId17" Type="http://schemas.openxmlformats.org/officeDocument/2006/relationships/image" Target="../media/image16.png"/><Relationship Id="rId33" Type="http://schemas.openxmlformats.org/officeDocument/2006/relationships/image" Target="../media/image32.png"/><Relationship Id="rId38" Type="http://schemas.openxmlformats.org/officeDocument/2006/relationships/image" Target="../media/image37.png"/><Relationship Id="rId59" Type="http://schemas.openxmlformats.org/officeDocument/2006/relationships/image" Target="../media/image58.png"/><Relationship Id="rId103" Type="http://schemas.openxmlformats.org/officeDocument/2006/relationships/image" Target="../media/image102.png"/><Relationship Id="rId108" Type="http://schemas.openxmlformats.org/officeDocument/2006/relationships/image" Target="../media/image107.png"/><Relationship Id="rId124" Type="http://schemas.openxmlformats.org/officeDocument/2006/relationships/image" Target="../media/image123.png"/><Relationship Id="rId129" Type="http://schemas.openxmlformats.org/officeDocument/2006/relationships/image" Target="../media/image128.png"/><Relationship Id="rId54" Type="http://schemas.openxmlformats.org/officeDocument/2006/relationships/image" Target="../media/image53.png"/><Relationship Id="rId70" Type="http://schemas.openxmlformats.org/officeDocument/2006/relationships/image" Target="../media/image69.png"/><Relationship Id="rId75" Type="http://schemas.openxmlformats.org/officeDocument/2006/relationships/image" Target="../media/image74.png"/><Relationship Id="rId91" Type="http://schemas.openxmlformats.org/officeDocument/2006/relationships/image" Target="../media/image90.png"/><Relationship Id="rId96" Type="http://schemas.openxmlformats.org/officeDocument/2006/relationships/image" Target="../media/image95.png"/><Relationship Id="rId140" Type="http://schemas.openxmlformats.org/officeDocument/2006/relationships/image" Target="../media/image139.png"/><Relationship Id="rId145" Type="http://schemas.openxmlformats.org/officeDocument/2006/relationships/image" Target="../media/image144.png"/><Relationship Id="rId161" Type="http://schemas.openxmlformats.org/officeDocument/2006/relationships/image" Target="../media/image160.png"/><Relationship Id="rId166" Type="http://schemas.openxmlformats.org/officeDocument/2006/relationships/image" Target="../media/image165.png"/><Relationship Id="rId1" Type="http://schemas.openxmlformats.org/officeDocument/2006/relationships/slideMaster" Target="../slideMasters/slideMaster1.xml"/><Relationship Id="rId6" Type="http://schemas.openxmlformats.org/officeDocument/2006/relationships/image" Target="../media/image5.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36" Type="http://schemas.openxmlformats.org/officeDocument/2006/relationships/image" Target="../media/image35.png"/><Relationship Id="rId49" Type="http://schemas.openxmlformats.org/officeDocument/2006/relationships/image" Target="../media/image48.png"/><Relationship Id="rId57" Type="http://schemas.openxmlformats.org/officeDocument/2006/relationships/image" Target="../media/image56.png"/><Relationship Id="rId106" Type="http://schemas.openxmlformats.org/officeDocument/2006/relationships/image" Target="../media/image105.png"/><Relationship Id="rId114" Type="http://schemas.openxmlformats.org/officeDocument/2006/relationships/image" Target="../media/image113.png"/><Relationship Id="rId119" Type="http://schemas.openxmlformats.org/officeDocument/2006/relationships/image" Target="../media/image118.png"/><Relationship Id="rId127" Type="http://schemas.openxmlformats.org/officeDocument/2006/relationships/image" Target="../media/image126.png"/><Relationship Id="rId10" Type="http://schemas.openxmlformats.org/officeDocument/2006/relationships/image" Target="../media/image9.png"/><Relationship Id="rId31" Type="http://schemas.openxmlformats.org/officeDocument/2006/relationships/image" Target="../media/image30.png"/><Relationship Id="rId44" Type="http://schemas.openxmlformats.org/officeDocument/2006/relationships/image" Target="../media/image43.png"/><Relationship Id="rId52" Type="http://schemas.openxmlformats.org/officeDocument/2006/relationships/image" Target="../media/image51.png"/><Relationship Id="rId60" Type="http://schemas.openxmlformats.org/officeDocument/2006/relationships/image" Target="../media/image59.png"/><Relationship Id="rId65" Type="http://schemas.openxmlformats.org/officeDocument/2006/relationships/image" Target="../media/image64.png"/><Relationship Id="rId73" Type="http://schemas.openxmlformats.org/officeDocument/2006/relationships/image" Target="../media/image72.png"/><Relationship Id="rId78" Type="http://schemas.openxmlformats.org/officeDocument/2006/relationships/image" Target="../media/image77.png"/><Relationship Id="rId81" Type="http://schemas.openxmlformats.org/officeDocument/2006/relationships/image" Target="../media/image80.png"/><Relationship Id="rId86" Type="http://schemas.openxmlformats.org/officeDocument/2006/relationships/image" Target="../media/image85.png"/><Relationship Id="rId94" Type="http://schemas.openxmlformats.org/officeDocument/2006/relationships/image" Target="../media/image93.png"/><Relationship Id="rId99" Type="http://schemas.openxmlformats.org/officeDocument/2006/relationships/image" Target="../media/image98.png"/><Relationship Id="rId101" Type="http://schemas.openxmlformats.org/officeDocument/2006/relationships/image" Target="../media/image100.png"/><Relationship Id="rId122" Type="http://schemas.openxmlformats.org/officeDocument/2006/relationships/image" Target="../media/image121.png"/><Relationship Id="rId130" Type="http://schemas.openxmlformats.org/officeDocument/2006/relationships/image" Target="../media/image129.png"/><Relationship Id="rId135" Type="http://schemas.openxmlformats.org/officeDocument/2006/relationships/image" Target="../media/image134.png"/><Relationship Id="rId143" Type="http://schemas.openxmlformats.org/officeDocument/2006/relationships/image" Target="../media/image142.png"/><Relationship Id="rId148" Type="http://schemas.openxmlformats.org/officeDocument/2006/relationships/image" Target="../media/image147.png"/><Relationship Id="rId151" Type="http://schemas.openxmlformats.org/officeDocument/2006/relationships/image" Target="../media/image150.png"/><Relationship Id="rId156" Type="http://schemas.openxmlformats.org/officeDocument/2006/relationships/image" Target="../media/image155.png"/><Relationship Id="rId164" Type="http://schemas.openxmlformats.org/officeDocument/2006/relationships/image" Target="../media/image163.png"/><Relationship Id="rId4" Type="http://schemas.openxmlformats.org/officeDocument/2006/relationships/image" Target="../media/image3.png"/><Relationship Id="rId9" Type="http://schemas.openxmlformats.org/officeDocument/2006/relationships/image" Target="../media/image8.png"/><Relationship Id="rId13" Type="http://schemas.openxmlformats.org/officeDocument/2006/relationships/image" Target="../media/image12.png"/><Relationship Id="rId18" Type="http://schemas.openxmlformats.org/officeDocument/2006/relationships/image" Target="../media/image17.png"/><Relationship Id="rId39" Type="http://schemas.openxmlformats.org/officeDocument/2006/relationships/image" Target="../media/image38.png"/><Relationship Id="rId109" Type="http://schemas.openxmlformats.org/officeDocument/2006/relationships/image" Target="../media/image108.png"/><Relationship Id="rId34" Type="http://schemas.openxmlformats.org/officeDocument/2006/relationships/image" Target="../media/image33.png"/><Relationship Id="rId50" Type="http://schemas.openxmlformats.org/officeDocument/2006/relationships/image" Target="../media/image49.png"/><Relationship Id="rId55" Type="http://schemas.openxmlformats.org/officeDocument/2006/relationships/image" Target="../media/image54.png"/><Relationship Id="rId76" Type="http://schemas.openxmlformats.org/officeDocument/2006/relationships/image" Target="../media/image75.png"/><Relationship Id="rId97" Type="http://schemas.openxmlformats.org/officeDocument/2006/relationships/image" Target="../media/image96.png"/><Relationship Id="rId104" Type="http://schemas.openxmlformats.org/officeDocument/2006/relationships/image" Target="../media/image103.png"/><Relationship Id="rId120" Type="http://schemas.openxmlformats.org/officeDocument/2006/relationships/image" Target="../media/image119.png"/><Relationship Id="rId125" Type="http://schemas.openxmlformats.org/officeDocument/2006/relationships/image" Target="../media/image124.png"/><Relationship Id="rId141" Type="http://schemas.openxmlformats.org/officeDocument/2006/relationships/image" Target="../media/image140.png"/><Relationship Id="rId146" Type="http://schemas.openxmlformats.org/officeDocument/2006/relationships/image" Target="../media/image145.png"/><Relationship Id="rId7" Type="http://schemas.openxmlformats.org/officeDocument/2006/relationships/image" Target="../media/image6.png"/><Relationship Id="rId71" Type="http://schemas.openxmlformats.org/officeDocument/2006/relationships/image" Target="../media/image70.png"/><Relationship Id="rId92" Type="http://schemas.openxmlformats.org/officeDocument/2006/relationships/image" Target="../media/image91.png"/><Relationship Id="rId162" Type="http://schemas.openxmlformats.org/officeDocument/2006/relationships/image" Target="../media/image161.png"/><Relationship Id="rId2" Type="http://schemas.openxmlformats.org/officeDocument/2006/relationships/image" Target="../media/image1.png"/><Relationship Id="rId29" Type="http://schemas.openxmlformats.org/officeDocument/2006/relationships/image" Target="../media/image28.png"/><Relationship Id="rId24" Type="http://schemas.openxmlformats.org/officeDocument/2006/relationships/image" Target="../media/image23.png"/><Relationship Id="rId40" Type="http://schemas.openxmlformats.org/officeDocument/2006/relationships/image" Target="../media/image39.png"/><Relationship Id="rId45" Type="http://schemas.openxmlformats.org/officeDocument/2006/relationships/image" Target="../media/image44.png"/><Relationship Id="rId66" Type="http://schemas.openxmlformats.org/officeDocument/2006/relationships/image" Target="../media/image65.png"/><Relationship Id="rId87" Type="http://schemas.openxmlformats.org/officeDocument/2006/relationships/image" Target="../media/image86.png"/><Relationship Id="rId110" Type="http://schemas.openxmlformats.org/officeDocument/2006/relationships/image" Target="../media/image109.png"/><Relationship Id="rId115" Type="http://schemas.openxmlformats.org/officeDocument/2006/relationships/image" Target="../media/image114.png"/><Relationship Id="rId131" Type="http://schemas.openxmlformats.org/officeDocument/2006/relationships/image" Target="../media/image130.png"/><Relationship Id="rId136" Type="http://schemas.openxmlformats.org/officeDocument/2006/relationships/image" Target="../media/image135.png"/><Relationship Id="rId157" Type="http://schemas.openxmlformats.org/officeDocument/2006/relationships/image" Target="../media/image156.png"/><Relationship Id="rId61" Type="http://schemas.openxmlformats.org/officeDocument/2006/relationships/image" Target="../media/image60.png"/><Relationship Id="rId82" Type="http://schemas.openxmlformats.org/officeDocument/2006/relationships/image" Target="../media/image81.png"/><Relationship Id="rId152" Type="http://schemas.openxmlformats.org/officeDocument/2006/relationships/image" Target="../media/image151.png"/><Relationship Id="rId19" Type="http://schemas.openxmlformats.org/officeDocument/2006/relationships/image" Target="../media/image18.png"/><Relationship Id="rId14" Type="http://schemas.openxmlformats.org/officeDocument/2006/relationships/image" Target="../media/image13.png"/><Relationship Id="rId30" Type="http://schemas.openxmlformats.org/officeDocument/2006/relationships/image" Target="../media/image29.png"/><Relationship Id="rId35" Type="http://schemas.openxmlformats.org/officeDocument/2006/relationships/image" Target="../media/image34.png"/><Relationship Id="rId56" Type="http://schemas.openxmlformats.org/officeDocument/2006/relationships/image" Target="../media/image55.png"/><Relationship Id="rId77" Type="http://schemas.openxmlformats.org/officeDocument/2006/relationships/image" Target="../media/image76.png"/><Relationship Id="rId100" Type="http://schemas.openxmlformats.org/officeDocument/2006/relationships/image" Target="../media/image99.png"/><Relationship Id="rId105" Type="http://schemas.openxmlformats.org/officeDocument/2006/relationships/image" Target="../media/image104.png"/><Relationship Id="rId126" Type="http://schemas.openxmlformats.org/officeDocument/2006/relationships/image" Target="../media/image125.png"/><Relationship Id="rId147" Type="http://schemas.openxmlformats.org/officeDocument/2006/relationships/image" Target="../media/image146.png"/><Relationship Id="rId8" Type="http://schemas.openxmlformats.org/officeDocument/2006/relationships/image" Target="../media/image7.png"/><Relationship Id="rId51" Type="http://schemas.openxmlformats.org/officeDocument/2006/relationships/image" Target="../media/image50.png"/><Relationship Id="rId72" Type="http://schemas.openxmlformats.org/officeDocument/2006/relationships/image" Target="../media/image71.png"/><Relationship Id="rId93" Type="http://schemas.openxmlformats.org/officeDocument/2006/relationships/image" Target="../media/image92.png"/><Relationship Id="rId98" Type="http://schemas.openxmlformats.org/officeDocument/2006/relationships/image" Target="../media/image97.png"/><Relationship Id="rId121" Type="http://schemas.openxmlformats.org/officeDocument/2006/relationships/image" Target="../media/image120.png"/><Relationship Id="rId142" Type="http://schemas.openxmlformats.org/officeDocument/2006/relationships/image" Target="../media/image141.png"/><Relationship Id="rId163" Type="http://schemas.openxmlformats.org/officeDocument/2006/relationships/image" Target="../media/image162.png"/><Relationship Id="rId3" Type="http://schemas.openxmlformats.org/officeDocument/2006/relationships/image" Target="../media/image2.png"/><Relationship Id="rId25" Type="http://schemas.openxmlformats.org/officeDocument/2006/relationships/image" Target="../media/image24.png"/><Relationship Id="rId46" Type="http://schemas.openxmlformats.org/officeDocument/2006/relationships/image" Target="../media/image45.png"/><Relationship Id="rId67" Type="http://schemas.openxmlformats.org/officeDocument/2006/relationships/image" Target="../media/image66.png"/><Relationship Id="rId116" Type="http://schemas.openxmlformats.org/officeDocument/2006/relationships/image" Target="../media/image115.png"/><Relationship Id="rId137" Type="http://schemas.openxmlformats.org/officeDocument/2006/relationships/image" Target="../media/image136.png"/><Relationship Id="rId158" Type="http://schemas.openxmlformats.org/officeDocument/2006/relationships/image" Target="../media/image157.png"/><Relationship Id="rId20" Type="http://schemas.openxmlformats.org/officeDocument/2006/relationships/image" Target="../media/image19.png"/><Relationship Id="rId41" Type="http://schemas.openxmlformats.org/officeDocument/2006/relationships/image" Target="../media/image40.png"/><Relationship Id="rId62" Type="http://schemas.openxmlformats.org/officeDocument/2006/relationships/image" Target="../media/image61.png"/><Relationship Id="rId83" Type="http://schemas.openxmlformats.org/officeDocument/2006/relationships/image" Target="../media/image82.png"/><Relationship Id="rId88" Type="http://schemas.openxmlformats.org/officeDocument/2006/relationships/image" Target="../media/image87.png"/><Relationship Id="rId111" Type="http://schemas.openxmlformats.org/officeDocument/2006/relationships/image" Target="../media/image110.png"/><Relationship Id="rId132" Type="http://schemas.openxmlformats.org/officeDocument/2006/relationships/image" Target="../media/image131.png"/><Relationship Id="rId153" Type="http://schemas.openxmlformats.org/officeDocument/2006/relationships/image" Target="../media/image15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5" name="Rectangle 144"/>
          <p:cNvSpPr/>
          <p:nvPr userDrawn="1"/>
        </p:nvSpPr>
        <p:spPr>
          <a:xfrm>
            <a:off x="0" y="0"/>
            <a:ext cx="9144000" cy="6858000"/>
          </a:xfrm>
          <a:prstGeom prst="rect">
            <a:avLst/>
          </a:prstGeom>
          <a:blipFill dpi="0" rotWithShape="1">
            <a:blip r:embed="rId2" cstate="print">
              <a:alphaModFix amt="10000"/>
              <a:duotone>
                <a:prstClr val="black"/>
                <a:schemeClr val="accent1">
                  <a:tint val="45000"/>
                  <a:satMod val="400000"/>
                </a:schemeClr>
              </a:duotone>
              <a:lum contrast="3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Canada.png"/>
          <p:cNvPicPr>
            <a:picLocks noChangeAspect="1"/>
          </p:cNvPicPr>
          <p:nvPr userDrawn="1"/>
        </p:nvPicPr>
        <p:blipFill>
          <a:blip r:embed="rId3" cstate="print">
            <a:duotone>
              <a:prstClr val="black"/>
              <a:schemeClr val="accent3">
                <a:tint val="45000"/>
                <a:satMod val="400000"/>
              </a:schemeClr>
            </a:duotone>
            <a:lum bright="-20000" contrast="31000"/>
          </a:blip>
          <a:stretch>
            <a:fillRect/>
          </a:stretch>
        </p:blipFill>
        <p:spPr>
          <a:xfrm>
            <a:off x="1075852" y="358238"/>
            <a:ext cx="1965964" cy="926594"/>
          </a:xfrm>
          <a:prstGeom prst="rect">
            <a:avLst/>
          </a:prstGeom>
        </p:spPr>
      </p:pic>
      <p:pic>
        <p:nvPicPr>
          <p:cNvPr id="12" name="Picture 11" descr="Greenland.png"/>
          <p:cNvPicPr>
            <a:picLocks noChangeAspect="1"/>
          </p:cNvPicPr>
          <p:nvPr userDrawn="1"/>
        </p:nvPicPr>
        <p:blipFill>
          <a:blip r:embed="rId4" cstate="print">
            <a:duotone>
              <a:prstClr val="black"/>
              <a:schemeClr val="accent4">
                <a:tint val="45000"/>
                <a:satMod val="400000"/>
              </a:schemeClr>
            </a:duotone>
            <a:lum bright="-2000" contrast="52000"/>
          </a:blip>
          <a:stretch>
            <a:fillRect/>
          </a:stretch>
        </p:blipFill>
        <p:spPr>
          <a:xfrm>
            <a:off x="2881032" y="377670"/>
            <a:ext cx="908306" cy="402337"/>
          </a:xfrm>
          <a:prstGeom prst="rect">
            <a:avLst/>
          </a:prstGeom>
        </p:spPr>
      </p:pic>
      <p:pic>
        <p:nvPicPr>
          <p:cNvPr id="13" name="Picture 12" descr="United States.png"/>
          <p:cNvPicPr>
            <a:picLocks noChangeAspect="1"/>
          </p:cNvPicPr>
          <p:nvPr userDrawn="1"/>
        </p:nvPicPr>
        <p:blipFill>
          <a:blip r:embed="rId5" cstate="print">
            <a:duotone>
              <a:prstClr val="black"/>
              <a:schemeClr val="accent6">
                <a:tint val="45000"/>
                <a:satMod val="400000"/>
              </a:schemeClr>
            </a:duotone>
            <a:lum contrast="62000"/>
          </a:blip>
          <a:stretch>
            <a:fillRect/>
          </a:stretch>
        </p:blipFill>
        <p:spPr>
          <a:xfrm>
            <a:off x="434155" y="530259"/>
            <a:ext cx="2063500" cy="1325883"/>
          </a:xfrm>
          <a:prstGeom prst="rect">
            <a:avLst/>
          </a:prstGeom>
          <a:noFill/>
          <a:ln>
            <a:noFill/>
          </a:ln>
        </p:spPr>
      </p:pic>
      <p:pic>
        <p:nvPicPr>
          <p:cNvPr id="14" name="Picture 13" descr="Mexico.png"/>
          <p:cNvPicPr>
            <a:picLocks noChangeAspect="1"/>
          </p:cNvPicPr>
          <p:nvPr userDrawn="1"/>
        </p:nvPicPr>
        <p:blipFill>
          <a:blip r:embed="rId6" cstate="print">
            <a:duotone>
              <a:prstClr val="black"/>
              <a:schemeClr val="accent2">
                <a:tint val="45000"/>
                <a:satMod val="400000"/>
              </a:schemeClr>
            </a:duotone>
            <a:lum bright="18000" contrast="55000"/>
          </a:blip>
          <a:stretch>
            <a:fillRect/>
          </a:stretch>
        </p:blipFill>
        <p:spPr>
          <a:xfrm>
            <a:off x="1089457" y="1594123"/>
            <a:ext cx="694945" cy="649225"/>
          </a:xfrm>
          <a:prstGeom prst="rect">
            <a:avLst/>
          </a:prstGeom>
          <a:noFill/>
          <a:ln>
            <a:noFill/>
          </a:ln>
        </p:spPr>
      </p:pic>
      <p:pic>
        <p:nvPicPr>
          <p:cNvPr id="6" name="Picture 5" descr="iceland.png"/>
          <p:cNvPicPr>
            <a:picLocks noChangeAspect="1"/>
          </p:cNvPicPr>
          <p:nvPr userDrawn="1"/>
        </p:nvPicPr>
        <p:blipFill>
          <a:blip r:embed="rId7" cstate="print">
            <a:duotone>
              <a:prstClr val="black"/>
              <a:schemeClr val="accent2">
                <a:tint val="45000"/>
                <a:satMod val="400000"/>
              </a:schemeClr>
            </a:duotone>
            <a:lum contrast="24000"/>
          </a:blip>
          <a:stretch>
            <a:fillRect/>
          </a:stretch>
        </p:blipFill>
        <p:spPr>
          <a:xfrm>
            <a:off x="3602364" y="642273"/>
            <a:ext cx="207264" cy="73152"/>
          </a:xfrm>
          <a:prstGeom prst="rect">
            <a:avLst/>
          </a:prstGeom>
        </p:spPr>
      </p:pic>
      <p:pic>
        <p:nvPicPr>
          <p:cNvPr id="7" name="Picture 6" descr="cuba.png"/>
          <p:cNvPicPr>
            <a:picLocks noChangeAspect="1"/>
          </p:cNvPicPr>
          <p:nvPr userDrawn="1"/>
        </p:nvPicPr>
        <p:blipFill>
          <a:blip r:embed="rId8" cstate="print">
            <a:duotone>
              <a:prstClr val="black"/>
              <a:schemeClr val="accent6">
                <a:tint val="45000"/>
                <a:satMod val="400000"/>
              </a:schemeClr>
            </a:duotone>
            <a:lum bright="14000" contrast="21000"/>
          </a:blip>
          <a:stretch>
            <a:fillRect/>
          </a:stretch>
        </p:blipFill>
        <p:spPr>
          <a:xfrm>
            <a:off x="1855183" y="1933199"/>
            <a:ext cx="283465" cy="124968"/>
          </a:xfrm>
          <a:prstGeom prst="rect">
            <a:avLst/>
          </a:prstGeom>
        </p:spPr>
      </p:pic>
      <p:pic>
        <p:nvPicPr>
          <p:cNvPr id="8" name="Picture 7" descr="left.png"/>
          <p:cNvPicPr>
            <a:picLocks noChangeAspect="1"/>
          </p:cNvPicPr>
          <p:nvPr userDrawn="1"/>
        </p:nvPicPr>
        <p:blipFill>
          <a:blip r:embed="rId9" cstate="print">
            <a:duotone>
              <a:schemeClr val="accent2">
                <a:shade val="45000"/>
                <a:satMod val="135000"/>
              </a:schemeClr>
              <a:prstClr val="white"/>
            </a:duotone>
            <a:lum bright="-13000" contrast="33000"/>
          </a:blip>
          <a:stretch>
            <a:fillRect/>
          </a:stretch>
        </p:blipFill>
        <p:spPr>
          <a:xfrm>
            <a:off x="2139805" y="2058167"/>
            <a:ext cx="76200" cy="67056"/>
          </a:xfrm>
          <a:prstGeom prst="rect">
            <a:avLst/>
          </a:prstGeom>
        </p:spPr>
      </p:pic>
      <p:pic>
        <p:nvPicPr>
          <p:cNvPr id="9" name="Picture 8" descr="right.png"/>
          <p:cNvPicPr>
            <a:picLocks noChangeAspect="1"/>
          </p:cNvPicPr>
          <p:nvPr userDrawn="1"/>
        </p:nvPicPr>
        <p:blipFill>
          <a:blip r:embed="rId10" cstate="print">
            <a:duotone>
              <a:prstClr val="black"/>
              <a:schemeClr val="accent5">
                <a:tint val="45000"/>
                <a:satMod val="400000"/>
              </a:schemeClr>
            </a:duotone>
            <a:lum bright="-20000" contrast="16000"/>
          </a:blip>
          <a:stretch>
            <a:fillRect/>
          </a:stretch>
        </p:blipFill>
        <p:spPr>
          <a:xfrm>
            <a:off x="2204100" y="2055786"/>
            <a:ext cx="103632" cy="82296"/>
          </a:xfrm>
          <a:prstGeom prst="rect">
            <a:avLst/>
          </a:prstGeom>
        </p:spPr>
      </p:pic>
      <p:pic>
        <p:nvPicPr>
          <p:cNvPr id="15" name="Picture 14" descr="left.png"/>
          <p:cNvPicPr>
            <a:picLocks noChangeAspect="1"/>
          </p:cNvPicPr>
          <p:nvPr userDrawn="1"/>
        </p:nvPicPr>
        <p:blipFill>
          <a:blip r:embed="rId11" cstate="print">
            <a:duotone>
              <a:prstClr val="black"/>
              <a:schemeClr val="accent4">
                <a:tint val="45000"/>
                <a:satMod val="400000"/>
              </a:schemeClr>
            </a:duotone>
            <a:lum contrast="21000"/>
          </a:blip>
          <a:stretch>
            <a:fillRect/>
          </a:stretch>
        </p:blipFill>
        <p:spPr>
          <a:xfrm>
            <a:off x="2007784" y="2116555"/>
            <a:ext cx="64008" cy="33528"/>
          </a:xfrm>
          <a:prstGeom prst="rect">
            <a:avLst/>
          </a:prstGeom>
        </p:spPr>
      </p:pic>
      <p:pic>
        <p:nvPicPr>
          <p:cNvPr id="16" name="Picture 15" descr="right.png"/>
          <p:cNvPicPr>
            <a:picLocks noChangeAspect="1"/>
          </p:cNvPicPr>
          <p:nvPr userDrawn="1"/>
        </p:nvPicPr>
        <p:blipFill>
          <a:blip r:embed="rId12" cstate="print">
            <a:duotone>
              <a:prstClr val="black"/>
              <a:schemeClr val="accent6">
                <a:tint val="45000"/>
                <a:satMod val="400000"/>
              </a:schemeClr>
            </a:duotone>
            <a:lum bright="33000"/>
          </a:blip>
          <a:stretch>
            <a:fillRect/>
          </a:stretch>
        </p:blipFill>
        <p:spPr>
          <a:xfrm>
            <a:off x="2346490" y="2118080"/>
            <a:ext cx="45720" cy="15240"/>
          </a:xfrm>
          <a:prstGeom prst="rect">
            <a:avLst/>
          </a:prstGeom>
        </p:spPr>
      </p:pic>
      <p:pic>
        <p:nvPicPr>
          <p:cNvPr id="17" name="Picture 16" descr="left.png"/>
          <p:cNvPicPr>
            <a:picLocks noChangeAspect="1"/>
          </p:cNvPicPr>
          <p:nvPr userDrawn="1"/>
        </p:nvPicPr>
        <p:blipFill>
          <a:blip r:embed="rId13" cstate="print">
            <a:duotone>
              <a:prstClr val="black"/>
              <a:schemeClr val="accent6">
                <a:tint val="45000"/>
                <a:satMod val="400000"/>
              </a:schemeClr>
            </a:duotone>
            <a:lum bright="20000" contrast="28000"/>
          </a:blip>
          <a:stretch>
            <a:fillRect/>
          </a:stretch>
        </p:blipFill>
        <p:spPr>
          <a:xfrm>
            <a:off x="1601530" y="2121909"/>
            <a:ext cx="106680" cy="152400"/>
          </a:xfrm>
          <a:prstGeom prst="rect">
            <a:avLst/>
          </a:prstGeom>
        </p:spPr>
      </p:pic>
      <p:pic>
        <p:nvPicPr>
          <p:cNvPr id="18" name="Picture 17" descr="right.png"/>
          <p:cNvPicPr>
            <a:picLocks noChangeAspect="1"/>
          </p:cNvPicPr>
          <p:nvPr userDrawn="1"/>
        </p:nvPicPr>
        <p:blipFill>
          <a:blip r:embed="rId14" cstate="print">
            <a:duotone>
              <a:prstClr val="black"/>
              <a:schemeClr val="accent3">
                <a:tint val="45000"/>
                <a:satMod val="400000"/>
              </a:schemeClr>
            </a:duotone>
          </a:blip>
          <a:stretch>
            <a:fillRect/>
          </a:stretch>
        </p:blipFill>
        <p:spPr>
          <a:xfrm>
            <a:off x="1686781" y="2101599"/>
            <a:ext cx="42672" cy="85344"/>
          </a:xfrm>
          <a:prstGeom prst="rect">
            <a:avLst/>
          </a:prstGeom>
        </p:spPr>
      </p:pic>
      <p:pic>
        <p:nvPicPr>
          <p:cNvPr id="19" name="Picture 18" descr="left.png"/>
          <p:cNvPicPr>
            <a:picLocks noChangeAspect="1"/>
          </p:cNvPicPr>
          <p:nvPr userDrawn="1"/>
        </p:nvPicPr>
        <p:blipFill>
          <a:blip r:embed="rId15" cstate="print">
            <a:duotone>
              <a:prstClr val="black"/>
              <a:schemeClr val="accent2">
                <a:tint val="45000"/>
                <a:satMod val="400000"/>
              </a:schemeClr>
            </a:duotone>
          </a:blip>
          <a:stretch>
            <a:fillRect/>
          </a:stretch>
        </p:blipFill>
        <p:spPr>
          <a:xfrm>
            <a:off x="1643729" y="2252116"/>
            <a:ext cx="67056" cy="39624"/>
          </a:xfrm>
          <a:prstGeom prst="rect">
            <a:avLst/>
          </a:prstGeom>
        </p:spPr>
      </p:pic>
      <p:pic>
        <p:nvPicPr>
          <p:cNvPr id="20" name="Picture 19" descr="right.png"/>
          <p:cNvPicPr>
            <a:picLocks noChangeAspect="1"/>
          </p:cNvPicPr>
          <p:nvPr userDrawn="1"/>
        </p:nvPicPr>
        <p:blipFill>
          <a:blip r:embed="rId16" cstate="print">
            <a:duotone>
              <a:prstClr val="black"/>
              <a:schemeClr val="accent4">
                <a:tint val="45000"/>
                <a:satMod val="400000"/>
              </a:schemeClr>
            </a:duotone>
            <a:lum bright="12000"/>
          </a:blip>
          <a:stretch>
            <a:fillRect/>
          </a:stretch>
        </p:blipFill>
        <p:spPr>
          <a:xfrm>
            <a:off x="1666494" y="2188484"/>
            <a:ext cx="176784" cy="109728"/>
          </a:xfrm>
          <a:prstGeom prst="rect">
            <a:avLst/>
          </a:prstGeom>
        </p:spPr>
      </p:pic>
      <p:pic>
        <p:nvPicPr>
          <p:cNvPr id="21" name="Picture 20" descr="down.png"/>
          <p:cNvPicPr>
            <a:picLocks noChangeAspect="1"/>
          </p:cNvPicPr>
          <p:nvPr userDrawn="1"/>
        </p:nvPicPr>
        <p:blipFill>
          <a:blip r:embed="rId17" cstate="print">
            <a:duotone>
              <a:prstClr val="black"/>
              <a:schemeClr val="accent2">
                <a:tint val="45000"/>
                <a:satMod val="400000"/>
              </a:schemeClr>
            </a:duotone>
            <a:lum bright="23000" contrast="42000"/>
          </a:blip>
          <a:stretch>
            <a:fillRect/>
          </a:stretch>
        </p:blipFill>
        <p:spPr>
          <a:xfrm>
            <a:off x="1713251" y="2219154"/>
            <a:ext cx="128016" cy="167640"/>
          </a:xfrm>
          <a:prstGeom prst="rect">
            <a:avLst/>
          </a:prstGeom>
        </p:spPr>
      </p:pic>
      <p:pic>
        <p:nvPicPr>
          <p:cNvPr id="22" name="Picture 21" descr="down.png"/>
          <p:cNvPicPr>
            <a:picLocks noChangeAspect="1"/>
          </p:cNvPicPr>
          <p:nvPr userDrawn="1"/>
        </p:nvPicPr>
        <p:blipFill>
          <a:blip r:embed="rId18" cstate="print">
            <a:duotone>
              <a:prstClr val="black"/>
              <a:schemeClr val="accent3">
                <a:tint val="45000"/>
                <a:satMod val="400000"/>
              </a:schemeClr>
            </a:duotone>
            <a:lum contrast="16000"/>
          </a:blip>
          <a:stretch>
            <a:fillRect/>
          </a:stretch>
        </p:blipFill>
        <p:spPr>
          <a:xfrm>
            <a:off x="1747446" y="2374889"/>
            <a:ext cx="91440" cy="106680"/>
          </a:xfrm>
          <a:prstGeom prst="rect">
            <a:avLst/>
          </a:prstGeom>
        </p:spPr>
      </p:pic>
      <p:pic>
        <p:nvPicPr>
          <p:cNvPr id="23" name="Picture 22" descr="panama.png"/>
          <p:cNvPicPr>
            <a:picLocks noChangeAspect="1"/>
          </p:cNvPicPr>
          <p:nvPr userDrawn="1"/>
        </p:nvPicPr>
        <p:blipFill>
          <a:blip r:embed="rId19" cstate="print">
            <a:duotone>
              <a:prstClr val="black"/>
              <a:schemeClr val="accent6">
                <a:tint val="45000"/>
                <a:satMod val="400000"/>
              </a:schemeClr>
            </a:duotone>
          </a:blip>
          <a:stretch>
            <a:fillRect/>
          </a:stretch>
        </p:blipFill>
        <p:spPr>
          <a:xfrm>
            <a:off x="1824230" y="2421563"/>
            <a:ext cx="158496" cy="91440"/>
          </a:xfrm>
          <a:prstGeom prst="rect">
            <a:avLst/>
          </a:prstGeom>
        </p:spPr>
      </p:pic>
      <p:pic>
        <p:nvPicPr>
          <p:cNvPr id="24" name="Picture 23" descr="left.png"/>
          <p:cNvPicPr>
            <a:picLocks noChangeAspect="1"/>
          </p:cNvPicPr>
          <p:nvPr userDrawn="1"/>
        </p:nvPicPr>
        <p:blipFill>
          <a:blip r:embed="rId20" cstate="print">
            <a:duotone>
              <a:prstClr val="black"/>
              <a:schemeClr val="accent6">
                <a:tint val="45000"/>
                <a:satMod val="400000"/>
              </a:schemeClr>
            </a:duotone>
            <a:lum bright="9000" contrast="26000"/>
          </a:blip>
          <a:stretch>
            <a:fillRect/>
          </a:stretch>
        </p:blipFill>
        <p:spPr>
          <a:xfrm>
            <a:off x="1919181" y="2317740"/>
            <a:ext cx="329185" cy="624841"/>
          </a:xfrm>
          <a:prstGeom prst="rect">
            <a:avLst/>
          </a:prstGeom>
        </p:spPr>
      </p:pic>
      <p:pic>
        <p:nvPicPr>
          <p:cNvPr id="25" name="Picture 24" descr="right.png"/>
          <p:cNvPicPr>
            <a:picLocks noChangeAspect="1"/>
          </p:cNvPicPr>
          <p:nvPr userDrawn="1"/>
        </p:nvPicPr>
        <p:blipFill>
          <a:blip r:embed="rId21" cstate="print">
            <a:duotone>
              <a:prstClr val="black"/>
              <a:schemeClr val="accent4">
                <a:tint val="45000"/>
                <a:satMod val="400000"/>
              </a:schemeClr>
            </a:duotone>
            <a:lum contrast="39000"/>
          </a:blip>
          <a:stretch>
            <a:fillRect/>
          </a:stretch>
        </p:blipFill>
        <p:spPr>
          <a:xfrm>
            <a:off x="2081316" y="2327264"/>
            <a:ext cx="368809" cy="435865"/>
          </a:xfrm>
          <a:prstGeom prst="rect">
            <a:avLst/>
          </a:prstGeom>
        </p:spPr>
      </p:pic>
      <p:pic>
        <p:nvPicPr>
          <p:cNvPr id="26" name="Picture 25" descr="brazil.png"/>
          <p:cNvPicPr>
            <a:picLocks noChangeAspect="1"/>
          </p:cNvPicPr>
          <p:nvPr userDrawn="1"/>
        </p:nvPicPr>
        <p:blipFill>
          <a:blip r:embed="rId22" cstate="print">
            <a:duotone>
              <a:prstClr val="black"/>
              <a:schemeClr val="accent3">
                <a:tint val="45000"/>
                <a:satMod val="400000"/>
              </a:schemeClr>
            </a:duotone>
            <a:lum bright="8000"/>
          </a:blip>
          <a:stretch>
            <a:fillRect/>
          </a:stretch>
        </p:blipFill>
        <p:spPr>
          <a:xfrm>
            <a:off x="2071792" y="2590043"/>
            <a:ext cx="1060706" cy="1417323"/>
          </a:xfrm>
          <a:prstGeom prst="rect">
            <a:avLst/>
          </a:prstGeom>
        </p:spPr>
      </p:pic>
      <p:pic>
        <p:nvPicPr>
          <p:cNvPr id="27" name="Picture 26" descr="one.png"/>
          <p:cNvPicPr>
            <a:picLocks noChangeAspect="1"/>
          </p:cNvPicPr>
          <p:nvPr userDrawn="1"/>
        </p:nvPicPr>
        <p:blipFill>
          <a:blip r:embed="rId23" cstate="print">
            <a:duotone>
              <a:prstClr val="black"/>
              <a:schemeClr val="accent6">
                <a:tint val="45000"/>
                <a:satMod val="400000"/>
              </a:schemeClr>
            </a:duotone>
            <a:lum bright="9000" contrast="26000"/>
          </a:blip>
          <a:stretch>
            <a:fillRect/>
          </a:stretch>
        </p:blipFill>
        <p:spPr>
          <a:xfrm>
            <a:off x="2411361" y="2467168"/>
            <a:ext cx="124968" cy="274321"/>
          </a:xfrm>
          <a:prstGeom prst="rect">
            <a:avLst/>
          </a:prstGeom>
        </p:spPr>
      </p:pic>
      <p:pic>
        <p:nvPicPr>
          <p:cNvPr id="28" name="Picture 27" descr="two.png"/>
          <p:cNvPicPr>
            <a:picLocks noChangeAspect="1"/>
          </p:cNvPicPr>
          <p:nvPr userDrawn="1"/>
        </p:nvPicPr>
        <p:blipFill>
          <a:blip r:embed="rId24" cstate="print">
            <a:duotone>
              <a:prstClr val="black"/>
              <a:schemeClr val="accent6">
                <a:tint val="45000"/>
                <a:satMod val="400000"/>
              </a:schemeClr>
            </a:duotone>
            <a:lum contrast="61000"/>
          </a:blip>
          <a:stretch>
            <a:fillRect/>
          </a:stretch>
        </p:blipFill>
        <p:spPr>
          <a:xfrm>
            <a:off x="2497655" y="2556817"/>
            <a:ext cx="118872" cy="158496"/>
          </a:xfrm>
          <a:prstGeom prst="rect">
            <a:avLst/>
          </a:prstGeom>
        </p:spPr>
      </p:pic>
      <p:pic>
        <p:nvPicPr>
          <p:cNvPr id="29" name="Picture 28" descr="three.png"/>
          <p:cNvPicPr>
            <a:picLocks noChangeAspect="1"/>
          </p:cNvPicPr>
          <p:nvPr userDrawn="1"/>
        </p:nvPicPr>
        <p:blipFill>
          <a:blip r:embed="rId25" cstate="print">
            <a:duotone>
              <a:prstClr val="black"/>
              <a:schemeClr val="accent4">
                <a:tint val="45000"/>
                <a:satMod val="400000"/>
              </a:schemeClr>
            </a:duotone>
            <a:lum bright="4000" contrast="35000"/>
          </a:blip>
          <a:stretch>
            <a:fillRect/>
          </a:stretch>
        </p:blipFill>
        <p:spPr>
          <a:xfrm>
            <a:off x="2590336" y="2565961"/>
            <a:ext cx="85344" cy="149352"/>
          </a:xfrm>
          <a:prstGeom prst="rect">
            <a:avLst/>
          </a:prstGeom>
        </p:spPr>
      </p:pic>
      <p:pic>
        <p:nvPicPr>
          <p:cNvPr id="30" name="Picture 29" descr="red.png"/>
          <p:cNvPicPr>
            <a:picLocks noChangeAspect="1"/>
          </p:cNvPicPr>
          <p:nvPr userDrawn="1"/>
        </p:nvPicPr>
        <p:blipFill>
          <a:blip r:embed="rId26" cstate="print">
            <a:duotone>
              <a:prstClr val="black"/>
              <a:schemeClr val="accent2">
                <a:tint val="45000"/>
                <a:satMod val="400000"/>
              </a:schemeClr>
            </a:duotone>
            <a:lum bright="7000" contrast="32000"/>
          </a:blip>
          <a:stretch>
            <a:fillRect/>
          </a:stretch>
        </p:blipFill>
        <p:spPr>
          <a:xfrm>
            <a:off x="1875099" y="2744081"/>
            <a:ext cx="149352" cy="207264"/>
          </a:xfrm>
          <a:prstGeom prst="rect">
            <a:avLst/>
          </a:prstGeom>
        </p:spPr>
      </p:pic>
      <p:pic>
        <p:nvPicPr>
          <p:cNvPr id="31" name="Picture 30" descr="peru.png"/>
          <p:cNvPicPr>
            <a:picLocks noChangeAspect="1"/>
          </p:cNvPicPr>
          <p:nvPr userDrawn="1"/>
        </p:nvPicPr>
        <p:blipFill>
          <a:blip r:embed="rId27" cstate="print">
            <a:duotone>
              <a:prstClr val="black"/>
              <a:schemeClr val="accent6">
                <a:tint val="45000"/>
                <a:satMod val="400000"/>
              </a:schemeClr>
            </a:duotone>
            <a:lum contrast="55000"/>
          </a:blip>
          <a:stretch>
            <a:fillRect/>
          </a:stretch>
        </p:blipFill>
        <p:spPr>
          <a:xfrm>
            <a:off x="1859945" y="2797117"/>
            <a:ext cx="371857" cy="673609"/>
          </a:xfrm>
          <a:prstGeom prst="rect">
            <a:avLst/>
          </a:prstGeom>
        </p:spPr>
      </p:pic>
      <p:pic>
        <p:nvPicPr>
          <p:cNvPr id="32" name="Picture 31" descr="coral.png"/>
          <p:cNvPicPr>
            <a:picLocks noChangeAspect="1"/>
          </p:cNvPicPr>
          <p:nvPr userDrawn="1"/>
        </p:nvPicPr>
        <p:blipFill>
          <a:blip r:embed="rId28" cstate="print">
            <a:duotone>
              <a:prstClr val="black"/>
              <a:schemeClr val="accent6">
                <a:tint val="45000"/>
                <a:satMod val="400000"/>
              </a:schemeClr>
            </a:duotone>
            <a:lum contrast="70000"/>
          </a:blip>
          <a:stretch>
            <a:fillRect/>
          </a:stretch>
        </p:blipFill>
        <p:spPr>
          <a:xfrm>
            <a:off x="2186855" y="3160494"/>
            <a:ext cx="356617" cy="475489"/>
          </a:xfrm>
          <a:prstGeom prst="rect">
            <a:avLst/>
          </a:prstGeom>
        </p:spPr>
      </p:pic>
      <p:pic>
        <p:nvPicPr>
          <p:cNvPr id="33" name="Picture 32" descr="tan.png"/>
          <p:cNvPicPr>
            <a:picLocks noChangeAspect="1"/>
          </p:cNvPicPr>
          <p:nvPr userDrawn="1"/>
        </p:nvPicPr>
        <p:blipFill>
          <a:blip r:embed="rId29" cstate="print">
            <a:duotone>
              <a:prstClr val="black"/>
              <a:schemeClr val="accent2">
                <a:tint val="45000"/>
                <a:satMod val="400000"/>
              </a:schemeClr>
            </a:duotone>
            <a:lum bright="20000" contrast="22000"/>
          </a:blip>
          <a:stretch>
            <a:fillRect/>
          </a:stretch>
        </p:blipFill>
        <p:spPr>
          <a:xfrm>
            <a:off x="2421553" y="3478153"/>
            <a:ext cx="237744" cy="310897"/>
          </a:xfrm>
          <a:prstGeom prst="rect">
            <a:avLst/>
          </a:prstGeom>
        </p:spPr>
      </p:pic>
      <p:pic>
        <p:nvPicPr>
          <p:cNvPr id="34" name="Picture 33" descr="argentina.png"/>
          <p:cNvPicPr>
            <a:picLocks noChangeAspect="1"/>
          </p:cNvPicPr>
          <p:nvPr userDrawn="1"/>
        </p:nvPicPr>
        <p:blipFill>
          <a:blip r:embed="rId30" cstate="print">
            <a:duotone>
              <a:prstClr val="black"/>
              <a:schemeClr val="accent4">
                <a:tint val="45000"/>
                <a:satMod val="400000"/>
              </a:schemeClr>
            </a:duotone>
            <a:lum bright="-10000" contrast="21000"/>
          </a:blip>
          <a:stretch>
            <a:fillRect/>
          </a:stretch>
        </p:blipFill>
        <p:spPr>
          <a:xfrm>
            <a:off x="2272009" y="3599121"/>
            <a:ext cx="408433" cy="975362"/>
          </a:xfrm>
          <a:prstGeom prst="rect">
            <a:avLst/>
          </a:prstGeom>
        </p:spPr>
      </p:pic>
      <p:pic>
        <p:nvPicPr>
          <p:cNvPr id="35" name="Picture 34" descr="chile.png"/>
          <p:cNvPicPr>
            <a:picLocks noChangeAspect="1"/>
          </p:cNvPicPr>
          <p:nvPr userDrawn="1"/>
        </p:nvPicPr>
        <p:blipFill>
          <a:blip r:embed="rId31" cstate="print">
            <a:duotone>
              <a:prstClr val="black"/>
              <a:schemeClr val="accent3">
                <a:tint val="45000"/>
                <a:satMod val="400000"/>
              </a:schemeClr>
            </a:duotone>
            <a:lum bright="-5000" contrast="21000"/>
          </a:blip>
          <a:stretch>
            <a:fillRect/>
          </a:stretch>
        </p:blipFill>
        <p:spPr>
          <a:xfrm>
            <a:off x="2197996" y="3450531"/>
            <a:ext cx="313945" cy="1161290"/>
          </a:xfrm>
          <a:prstGeom prst="rect">
            <a:avLst/>
          </a:prstGeom>
        </p:spPr>
      </p:pic>
      <p:pic>
        <p:nvPicPr>
          <p:cNvPr id="36" name="Picture 35" descr="purple.png"/>
          <p:cNvPicPr>
            <a:picLocks noChangeAspect="1"/>
          </p:cNvPicPr>
          <p:nvPr userDrawn="1"/>
        </p:nvPicPr>
        <p:blipFill>
          <a:blip r:embed="rId32" cstate="print">
            <a:duotone>
              <a:prstClr val="black"/>
              <a:schemeClr val="accent6">
                <a:tint val="45000"/>
                <a:satMod val="400000"/>
              </a:schemeClr>
            </a:duotone>
            <a:lum contrast="88000"/>
          </a:blip>
          <a:stretch>
            <a:fillRect/>
          </a:stretch>
        </p:blipFill>
        <p:spPr>
          <a:xfrm>
            <a:off x="2595195" y="3865727"/>
            <a:ext cx="137160" cy="167640"/>
          </a:xfrm>
          <a:prstGeom prst="rect">
            <a:avLst/>
          </a:prstGeom>
        </p:spPr>
      </p:pic>
      <p:pic>
        <p:nvPicPr>
          <p:cNvPr id="37" name="Picture 36" descr="Ireland.png"/>
          <p:cNvPicPr>
            <a:picLocks noChangeAspect="1"/>
          </p:cNvPicPr>
          <p:nvPr userDrawn="1"/>
        </p:nvPicPr>
        <p:blipFill>
          <a:blip r:embed="rId33" cstate="print">
            <a:duotone>
              <a:prstClr val="black"/>
              <a:schemeClr val="accent6">
                <a:tint val="45000"/>
                <a:satMod val="400000"/>
              </a:schemeClr>
            </a:duotone>
            <a:lum bright="7000" contrast="59000"/>
          </a:blip>
          <a:stretch>
            <a:fillRect/>
          </a:stretch>
        </p:blipFill>
        <p:spPr>
          <a:xfrm>
            <a:off x="4085082" y="858025"/>
            <a:ext cx="97536" cy="103632"/>
          </a:xfrm>
          <a:prstGeom prst="rect">
            <a:avLst/>
          </a:prstGeom>
        </p:spPr>
      </p:pic>
      <p:pic>
        <p:nvPicPr>
          <p:cNvPr id="38" name="Picture 37" descr="UK.png"/>
          <p:cNvPicPr>
            <a:picLocks noChangeAspect="1"/>
          </p:cNvPicPr>
          <p:nvPr userDrawn="1"/>
        </p:nvPicPr>
        <p:blipFill>
          <a:blip r:embed="rId34" cstate="print">
            <a:duotone>
              <a:prstClr val="black"/>
              <a:schemeClr val="accent4">
                <a:tint val="45000"/>
                <a:satMod val="400000"/>
              </a:schemeClr>
            </a:duotone>
            <a:lum contrast="63000"/>
          </a:blip>
          <a:stretch>
            <a:fillRect/>
          </a:stretch>
        </p:blipFill>
        <p:spPr>
          <a:xfrm>
            <a:off x="4146899" y="774681"/>
            <a:ext cx="198120" cy="228600"/>
          </a:xfrm>
          <a:prstGeom prst="rect">
            <a:avLst/>
          </a:prstGeom>
        </p:spPr>
      </p:pic>
      <p:pic>
        <p:nvPicPr>
          <p:cNvPr id="41" name="Picture 40" descr="Norway.png"/>
          <p:cNvPicPr>
            <a:picLocks noChangeAspect="1"/>
          </p:cNvPicPr>
          <p:nvPr userDrawn="1"/>
        </p:nvPicPr>
        <p:blipFill>
          <a:blip r:embed="rId35" cstate="print">
            <a:duotone>
              <a:prstClr val="black"/>
              <a:schemeClr val="accent6">
                <a:tint val="45000"/>
                <a:satMod val="400000"/>
              </a:schemeClr>
            </a:duotone>
            <a:lum contrast="35000"/>
          </a:blip>
          <a:stretch>
            <a:fillRect/>
          </a:stretch>
        </p:blipFill>
        <p:spPr>
          <a:xfrm>
            <a:off x="4421797" y="513405"/>
            <a:ext cx="493777" cy="301753"/>
          </a:xfrm>
          <a:prstGeom prst="rect">
            <a:avLst/>
          </a:prstGeom>
        </p:spPr>
      </p:pic>
      <p:pic>
        <p:nvPicPr>
          <p:cNvPr id="42" name="Picture 41" descr="Sweden.png"/>
          <p:cNvPicPr>
            <a:picLocks noChangeAspect="1"/>
          </p:cNvPicPr>
          <p:nvPr userDrawn="1"/>
        </p:nvPicPr>
        <p:blipFill>
          <a:blip r:embed="rId36" cstate="print">
            <a:duotone>
              <a:prstClr val="black"/>
              <a:schemeClr val="accent3">
                <a:tint val="45000"/>
                <a:satMod val="400000"/>
              </a:schemeClr>
            </a:duotone>
            <a:lum contrast="16000"/>
          </a:blip>
          <a:stretch>
            <a:fillRect/>
          </a:stretch>
        </p:blipFill>
        <p:spPr>
          <a:xfrm>
            <a:off x="4553720" y="556928"/>
            <a:ext cx="249937" cy="316993"/>
          </a:xfrm>
          <a:prstGeom prst="rect">
            <a:avLst/>
          </a:prstGeom>
        </p:spPr>
      </p:pic>
      <p:pic>
        <p:nvPicPr>
          <p:cNvPr id="43" name="Picture 42" descr="Finland.png"/>
          <p:cNvPicPr>
            <a:picLocks noChangeAspect="1"/>
          </p:cNvPicPr>
          <p:nvPr userDrawn="1"/>
        </p:nvPicPr>
        <p:blipFill>
          <a:blip r:embed="rId37" cstate="print">
            <a:duotone>
              <a:prstClr val="black"/>
              <a:schemeClr val="accent6">
                <a:tint val="45000"/>
                <a:satMod val="400000"/>
              </a:schemeClr>
            </a:duotone>
            <a:lum bright="14000" contrast="40000"/>
          </a:blip>
          <a:stretch>
            <a:fillRect/>
          </a:stretch>
        </p:blipFill>
        <p:spPr>
          <a:xfrm>
            <a:off x="4725836" y="531025"/>
            <a:ext cx="243840" cy="234696"/>
          </a:xfrm>
          <a:prstGeom prst="rect">
            <a:avLst/>
          </a:prstGeom>
        </p:spPr>
      </p:pic>
      <p:pic>
        <p:nvPicPr>
          <p:cNvPr id="44" name="Picture 43" descr="Russia.png"/>
          <p:cNvPicPr>
            <a:picLocks noChangeAspect="1"/>
          </p:cNvPicPr>
          <p:nvPr userDrawn="1"/>
        </p:nvPicPr>
        <p:blipFill>
          <a:blip r:embed="rId38" cstate="print">
            <a:duotone>
              <a:prstClr val="black"/>
              <a:schemeClr val="accent2">
                <a:tint val="45000"/>
                <a:satMod val="400000"/>
              </a:schemeClr>
            </a:duotone>
            <a:lum bright="-7000" contrast="36000"/>
          </a:blip>
          <a:stretch>
            <a:fillRect/>
          </a:stretch>
        </p:blipFill>
        <p:spPr>
          <a:xfrm>
            <a:off x="4879859" y="403770"/>
            <a:ext cx="3282703" cy="865634"/>
          </a:xfrm>
          <a:prstGeom prst="rect">
            <a:avLst/>
          </a:prstGeom>
        </p:spPr>
      </p:pic>
      <p:pic>
        <p:nvPicPr>
          <p:cNvPr id="45" name="Picture 44" descr="green.png"/>
          <p:cNvPicPr>
            <a:picLocks noChangeAspect="1"/>
          </p:cNvPicPr>
          <p:nvPr userDrawn="1"/>
        </p:nvPicPr>
        <p:blipFill>
          <a:blip r:embed="rId39" cstate="print">
            <a:duotone>
              <a:prstClr val="black"/>
              <a:schemeClr val="accent3">
                <a:tint val="45000"/>
                <a:satMod val="400000"/>
              </a:schemeClr>
            </a:duotone>
            <a:lum contrast="33000"/>
          </a:blip>
          <a:stretch>
            <a:fillRect/>
          </a:stretch>
        </p:blipFill>
        <p:spPr>
          <a:xfrm>
            <a:off x="4829943" y="768102"/>
            <a:ext cx="97536" cy="45720"/>
          </a:xfrm>
          <a:prstGeom prst="rect">
            <a:avLst/>
          </a:prstGeom>
        </p:spPr>
      </p:pic>
      <p:pic>
        <p:nvPicPr>
          <p:cNvPr id="46" name="Picture 45" descr="bluegray.png"/>
          <p:cNvPicPr>
            <a:picLocks noChangeAspect="1"/>
          </p:cNvPicPr>
          <p:nvPr userDrawn="1"/>
        </p:nvPicPr>
        <p:blipFill>
          <a:blip r:embed="rId40" cstate="print">
            <a:duotone>
              <a:prstClr val="black"/>
              <a:schemeClr val="accent5">
                <a:tint val="45000"/>
                <a:satMod val="400000"/>
              </a:schemeClr>
            </a:duotone>
          </a:blip>
          <a:stretch>
            <a:fillRect/>
          </a:stretch>
        </p:blipFill>
        <p:spPr>
          <a:xfrm>
            <a:off x="4785937" y="801917"/>
            <a:ext cx="146304" cy="60960"/>
          </a:xfrm>
          <a:prstGeom prst="rect">
            <a:avLst/>
          </a:prstGeom>
        </p:spPr>
      </p:pic>
      <p:pic>
        <p:nvPicPr>
          <p:cNvPr id="47" name="Picture 46" descr="purple.png"/>
          <p:cNvPicPr>
            <a:picLocks noChangeAspect="1"/>
          </p:cNvPicPr>
          <p:nvPr userDrawn="1"/>
        </p:nvPicPr>
        <p:blipFill>
          <a:blip r:embed="rId41" cstate="print">
            <a:duotone>
              <a:prstClr val="black"/>
              <a:schemeClr val="accent4">
                <a:tint val="45000"/>
                <a:satMod val="400000"/>
              </a:schemeClr>
            </a:duotone>
            <a:lum contrast="52000"/>
          </a:blip>
          <a:stretch>
            <a:fillRect/>
          </a:stretch>
        </p:blipFill>
        <p:spPr>
          <a:xfrm>
            <a:off x="4786990" y="843829"/>
            <a:ext cx="121920" cy="70104"/>
          </a:xfrm>
          <a:prstGeom prst="rect">
            <a:avLst/>
          </a:prstGeom>
        </p:spPr>
      </p:pic>
      <p:pic>
        <p:nvPicPr>
          <p:cNvPr id="48" name="Picture 47" descr="tinypink.png"/>
          <p:cNvPicPr>
            <a:picLocks noChangeAspect="1"/>
          </p:cNvPicPr>
          <p:nvPr userDrawn="1"/>
        </p:nvPicPr>
        <p:blipFill>
          <a:blip r:embed="rId42" cstate="print">
            <a:duotone>
              <a:prstClr val="black"/>
              <a:schemeClr val="accent2">
                <a:tint val="45000"/>
                <a:satMod val="400000"/>
              </a:schemeClr>
            </a:duotone>
            <a:lum bright="9000" contrast="42000"/>
          </a:blip>
          <a:stretch>
            <a:fillRect/>
          </a:stretch>
        </p:blipFill>
        <p:spPr>
          <a:xfrm>
            <a:off x="4760217" y="875550"/>
            <a:ext cx="64008" cy="24384"/>
          </a:xfrm>
          <a:prstGeom prst="rect">
            <a:avLst/>
          </a:prstGeom>
        </p:spPr>
      </p:pic>
      <p:pic>
        <p:nvPicPr>
          <p:cNvPr id="49" name="Picture 48" descr="Poland.png"/>
          <p:cNvPicPr>
            <a:picLocks noChangeAspect="1"/>
          </p:cNvPicPr>
          <p:nvPr userDrawn="1"/>
        </p:nvPicPr>
        <p:blipFill>
          <a:blip r:embed="rId43" cstate="print">
            <a:duotone>
              <a:prstClr val="black"/>
              <a:schemeClr val="accent2">
                <a:tint val="45000"/>
                <a:satMod val="400000"/>
              </a:schemeClr>
            </a:duotone>
          </a:blip>
          <a:stretch>
            <a:fillRect/>
          </a:stretch>
        </p:blipFill>
        <p:spPr>
          <a:xfrm>
            <a:off x="4629440" y="884216"/>
            <a:ext cx="237744" cy="152400"/>
          </a:xfrm>
          <a:prstGeom prst="rect">
            <a:avLst/>
          </a:prstGeom>
        </p:spPr>
      </p:pic>
      <p:pic>
        <p:nvPicPr>
          <p:cNvPr id="50" name="Picture 49" descr="Germany.png"/>
          <p:cNvPicPr>
            <a:picLocks noChangeAspect="1"/>
          </p:cNvPicPr>
          <p:nvPr userDrawn="1"/>
        </p:nvPicPr>
        <p:blipFill>
          <a:blip r:embed="rId44" cstate="print">
            <a:duotone>
              <a:prstClr val="black"/>
              <a:schemeClr val="accent6">
                <a:tint val="45000"/>
                <a:satMod val="400000"/>
              </a:schemeClr>
            </a:duotone>
            <a:lum contrast="54000"/>
          </a:blip>
          <a:stretch>
            <a:fillRect/>
          </a:stretch>
        </p:blipFill>
        <p:spPr>
          <a:xfrm>
            <a:off x="4450748" y="881835"/>
            <a:ext cx="207264" cy="213360"/>
          </a:xfrm>
          <a:prstGeom prst="rect">
            <a:avLst/>
          </a:prstGeom>
        </p:spPr>
      </p:pic>
      <p:pic>
        <p:nvPicPr>
          <p:cNvPr id="51" name="Picture 50" descr="Denmark.png"/>
          <p:cNvPicPr>
            <a:picLocks noChangeAspect="1"/>
          </p:cNvPicPr>
          <p:nvPr userDrawn="1"/>
        </p:nvPicPr>
        <p:blipFill>
          <a:blip r:embed="rId45" cstate="print">
            <a:duotone>
              <a:prstClr val="black"/>
              <a:schemeClr val="accent6">
                <a:tint val="45000"/>
                <a:satMod val="400000"/>
              </a:schemeClr>
            </a:duotone>
            <a:lum contrast="69000"/>
          </a:blip>
          <a:stretch>
            <a:fillRect/>
          </a:stretch>
        </p:blipFill>
        <p:spPr>
          <a:xfrm>
            <a:off x="4489809" y="812778"/>
            <a:ext cx="94488" cy="76200"/>
          </a:xfrm>
          <a:prstGeom prst="rect">
            <a:avLst/>
          </a:prstGeom>
        </p:spPr>
      </p:pic>
      <p:pic>
        <p:nvPicPr>
          <p:cNvPr id="52" name="Picture 51" descr="Belgium.png"/>
          <p:cNvPicPr>
            <a:picLocks noChangeAspect="1"/>
          </p:cNvPicPr>
          <p:nvPr userDrawn="1"/>
        </p:nvPicPr>
        <p:blipFill>
          <a:blip r:embed="rId46" cstate="print">
            <a:duotone>
              <a:prstClr val="black"/>
              <a:schemeClr val="accent2">
                <a:tint val="45000"/>
                <a:satMod val="400000"/>
              </a:schemeClr>
            </a:duotone>
          </a:blip>
          <a:stretch>
            <a:fillRect/>
          </a:stretch>
        </p:blipFill>
        <p:spPr>
          <a:xfrm>
            <a:off x="4409216" y="926125"/>
            <a:ext cx="70104" cy="70104"/>
          </a:xfrm>
          <a:prstGeom prst="rect">
            <a:avLst/>
          </a:prstGeom>
        </p:spPr>
      </p:pic>
      <p:pic>
        <p:nvPicPr>
          <p:cNvPr id="53" name="Picture 52" descr="Holland.png"/>
          <p:cNvPicPr>
            <a:picLocks noChangeAspect="1"/>
          </p:cNvPicPr>
          <p:nvPr userDrawn="1"/>
        </p:nvPicPr>
        <p:blipFill>
          <a:blip r:embed="rId47" cstate="print">
            <a:duotone>
              <a:prstClr val="black"/>
              <a:schemeClr val="accent1">
                <a:tint val="45000"/>
                <a:satMod val="400000"/>
              </a:schemeClr>
            </a:duotone>
            <a:lum bright="-23000" contrast="43000"/>
          </a:blip>
          <a:stretch>
            <a:fillRect/>
          </a:stretch>
        </p:blipFill>
        <p:spPr>
          <a:xfrm>
            <a:off x="4382173" y="977181"/>
            <a:ext cx="79248" cy="54864"/>
          </a:xfrm>
          <a:prstGeom prst="rect">
            <a:avLst/>
          </a:prstGeom>
        </p:spPr>
      </p:pic>
      <p:pic>
        <p:nvPicPr>
          <p:cNvPr id="54" name="Picture 53" descr="France.png"/>
          <p:cNvPicPr>
            <a:picLocks noChangeAspect="1"/>
          </p:cNvPicPr>
          <p:nvPr userDrawn="1"/>
        </p:nvPicPr>
        <p:blipFill>
          <a:blip r:embed="rId48" cstate="print">
            <a:duotone>
              <a:prstClr val="black"/>
              <a:schemeClr val="accent3">
                <a:tint val="45000"/>
                <a:satMod val="400000"/>
              </a:schemeClr>
            </a:duotone>
            <a:lum contrast="63000"/>
          </a:blip>
          <a:stretch>
            <a:fillRect/>
          </a:stretch>
        </p:blipFill>
        <p:spPr>
          <a:xfrm>
            <a:off x="4215201" y="986705"/>
            <a:ext cx="286513" cy="256033"/>
          </a:xfrm>
          <a:prstGeom prst="rect">
            <a:avLst/>
          </a:prstGeom>
        </p:spPr>
      </p:pic>
      <p:pic>
        <p:nvPicPr>
          <p:cNvPr id="55" name="Picture 54" descr="Spain.png"/>
          <p:cNvPicPr>
            <a:picLocks noChangeAspect="1"/>
          </p:cNvPicPr>
          <p:nvPr userDrawn="1"/>
        </p:nvPicPr>
        <p:blipFill>
          <a:blip r:embed="rId49" cstate="print">
            <a:duotone>
              <a:prstClr val="black"/>
              <a:schemeClr val="accent1">
                <a:tint val="45000"/>
                <a:satMod val="400000"/>
              </a:schemeClr>
            </a:duotone>
            <a:lum bright="-17000" contrast="59000"/>
          </a:blip>
          <a:stretch>
            <a:fillRect/>
          </a:stretch>
        </p:blipFill>
        <p:spPr>
          <a:xfrm>
            <a:off x="4102701" y="1199871"/>
            <a:ext cx="301753" cy="243840"/>
          </a:xfrm>
          <a:prstGeom prst="rect">
            <a:avLst/>
          </a:prstGeom>
        </p:spPr>
      </p:pic>
      <p:pic>
        <p:nvPicPr>
          <p:cNvPr id="56" name="Picture 55" descr="Portugal.png"/>
          <p:cNvPicPr>
            <a:picLocks noChangeAspect="1"/>
          </p:cNvPicPr>
          <p:nvPr userDrawn="1"/>
        </p:nvPicPr>
        <p:blipFill>
          <a:blip r:embed="rId50" cstate="print">
            <a:duotone>
              <a:prstClr val="black"/>
              <a:schemeClr val="accent6">
                <a:tint val="45000"/>
                <a:satMod val="400000"/>
              </a:schemeClr>
            </a:duotone>
            <a:lum contrast="58000"/>
          </a:blip>
          <a:stretch>
            <a:fillRect/>
          </a:stretch>
        </p:blipFill>
        <p:spPr>
          <a:xfrm>
            <a:off x="4089844" y="1249881"/>
            <a:ext cx="73152" cy="164592"/>
          </a:xfrm>
          <a:prstGeom prst="rect">
            <a:avLst/>
          </a:prstGeom>
        </p:spPr>
      </p:pic>
      <p:pic>
        <p:nvPicPr>
          <p:cNvPr id="57" name="Picture 56" descr="Italy.png"/>
          <p:cNvPicPr>
            <a:picLocks noChangeAspect="1"/>
          </p:cNvPicPr>
          <p:nvPr userDrawn="1"/>
        </p:nvPicPr>
        <p:blipFill>
          <a:blip r:embed="rId51" cstate="print">
            <a:duotone>
              <a:prstClr val="black"/>
              <a:schemeClr val="accent2">
                <a:tint val="45000"/>
                <a:satMod val="400000"/>
              </a:schemeClr>
            </a:duotone>
            <a:lum contrast="57000"/>
          </a:blip>
          <a:stretch>
            <a:fillRect/>
          </a:stretch>
        </p:blipFill>
        <p:spPr>
          <a:xfrm>
            <a:off x="4480285" y="1105290"/>
            <a:ext cx="292609" cy="313945"/>
          </a:xfrm>
          <a:prstGeom prst="rect">
            <a:avLst/>
          </a:prstGeom>
        </p:spPr>
      </p:pic>
      <p:pic>
        <p:nvPicPr>
          <p:cNvPr id="58" name="Picture 57" descr="Switzerland.png"/>
          <p:cNvPicPr>
            <a:picLocks noChangeAspect="1"/>
          </p:cNvPicPr>
          <p:nvPr userDrawn="1"/>
        </p:nvPicPr>
        <p:blipFill>
          <a:blip r:embed="rId52" cstate="print">
            <a:duotone>
              <a:prstClr val="black"/>
              <a:schemeClr val="accent2">
                <a:tint val="45000"/>
                <a:satMod val="400000"/>
              </a:schemeClr>
            </a:duotone>
            <a:lum bright="-4000" contrast="82000"/>
          </a:blip>
          <a:stretch>
            <a:fillRect/>
          </a:stretch>
        </p:blipFill>
        <p:spPr>
          <a:xfrm>
            <a:off x="4456659" y="1084144"/>
            <a:ext cx="103632" cy="51816"/>
          </a:xfrm>
          <a:prstGeom prst="rect">
            <a:avLst/>
          </a:prstGeom>
        </p:spPr>
      </p:pic>
      <p:pic>
        <p:nvPicPr>
          <p:cNvPr id="59" name="Picture 58" descr="Turkey.png"/>
          <p:cNvPicPr>
            <a:picLocks noChangeAspect="1"/>
          </p:cNvPicPr>
          <p:nvPr userDrawn="1"/>
        </p:nvPicPr>
        <p:blipFill>
          <a:blip r:embed="rId53" cstate="print">
            <a:duotone>
              <a:prstClr val="black"/>
              <a:srgbClr val="D9C3A5">
                <a:tint val="50000"/>
                <a:satMod val="180000"/>
              </a:srgbClr>
            </a:duotone>
            <a:lum bright="-9000" contrast="21000"/>
          </a:blip>
          <a:stretch>
            <a:fillRect/>
          </a:stretch>
        </p:blipFill>
        <p:spPr>
          <a:xfrm>
            <a:off x="4535712" y="1039091"/>
            <a:ext cx="188976" cy="85344"/>
          </a:xfrm>
          <a:prstGeom prst="rect">
            <a:avLst/>
          </a:prstGeom>
        </p:spPr>
      </p:pic>
      <p:pic>
        <p:nvPicPr>
          <p:cNvPr id="60" name="Picture 59" descr="aaa.png"/>
          <p:cNvPicPr>
            <a:picLocks noChangeAspect="1"/>
          </p:cNvPicPr>
          <p:nvPr userDrawn="1"/>
        </p:nvPicPr>
        <p:blipFill>
          <a:blip r:embed="rId54" cstate="print">
            <a:duotone>
              <a:prstClr val="black"/>
              <a:schemeClr val="accent6">
                <a:tint val="45000"/>
                <a:satMod val="400000"/>
              </a:schemeClr>
            </a:duotone>
            <a:lum contrast="58000"/>
          </a:blip>
          <a:stretch>
            <a:fillRect/>
          </a:stretch>
        </p:blipFill>
        <p:spPr>
          <a:xfrm>
            <a:off x="4597064" y="984324"/>
            <a:ext cx="161544" cy="79248"/>
          </a:xfrm>
          <a:prstGeom prst="rect">
            <a:avLst/>
          </a:prstGeom>
        </p:spPr>
      </p:pic>
      <p:pic>
        <p:nvPicPr>
          <p:cNvPr id="61" name="Picture 60" descr="Corsica.png"/>
          <p:cNvPicPr>
            <a:picLocks noChangeAspect="1"/>
          </p:cNvPicPr>
          <p:nvPr userDrawn="1"/>
        </p:nvPicPr>
        <p:blipFill>
          <a:blip r:embed="rId55" cstate="print">
            <a:duotone>
              <a:prstClr val="black"/>
              <a:schemeClr val="accent6">
                <a:tint val="45000"/>
                <a:satMod val="400000"/>
              </a:schemeClr>
            </a:duotone>
            <a:lum bright="40000" contrast="100000"/>
          </a:blip>
          <a:stretch>
            <a:fillRect/>
          </a:stretch>
        </p:blipFill>
        <p:spPr>
          <a:xfrm>
            <a:off x="4523520" y="1224064"/>
            <a:ext cx="24384" cy="54864"/>
          </a:xfrm>
          <a:prstGeom prst="rect">
            <a:avLst/>
          </a:prstGeom>
        </p:spPr>
      </p:pic>
      <p:pic>
        <p:nvPicPr>
          <p:cNvPr id="62" name="Picture 61" descr="green.png"/>
          <p:cNvPicPr>
            <a:picLocks noChangeAspect="1"/>
          </p:cNvPicPr>
          <p:nvPr userDrawn="1"/>
        </p:nvPicPr>
        <p:blipFill>
          <a:blip r:embed="rId56" cstate="print">
            <a:duotone>
              <a:prstClr val="black"/>
              <a:schemeClr val="accent3">
                <a:tint val="45000"/>
                <a:satMod val="400000"/>
              </a:schemeClr>
            </a:duotone>
            <a:lum bright="-14000" contrast="21000"/>
          </a:blip>
          <a:stretch>
            <a:fillRect/>
          </a:stretch>
        </p:blipFill>
        <p:spPr>
          <a:xfrm>
            <a:off x="4837086" y="828306"/>
            <a:ext cx="228600" cy="143256"/>
          </a:xfrm>
          <a:prstGeom prst="rect">
            <a:avLst/>
          </a:prstGeom>
        </p:spPr>
      </p:pic>
      <p:pic>
        <p:nvPicPr>
          <p:cNvPr id="63" name="Picture 62" descr="Orange.png"/>
          <p:cNvPicPr>
            <a:picLocks noChangeAspect="1"/>
          </p:cNvPicPr>
          <p:nvPr userDrawn="1"/>
        </p:nvPicPr>
        <p:blipFill>
          <a:blip r:embed="rId57" cstate="print">
            <a:duotone>
              <a:prstClr val="black"/>
              <a:schemeClr val="accent6">
                <a:tint val="45000"/>
                <a:satMod val="400000"/>
              </a:schemeClr>
            </a:duotone>
            <a:lum bright="16000" contrast="68000"/>
          </a:blip>
          <a:stretch>
            <a:fillRect/>
          </a:stretch>
        </p:blipFill>
        <p:spPr>
          <a:xfrm>
            <a:off x="4832324" y="926125"/>
            <a:ext cx="417577" cy="252985"/>
          </a:xfrm>
          <a:prstGeom prst="rect">
            <a:avLst/>
          </a:prstGeom>
        </p:spPr>
      </p:pic>
      <p:pic>
        <p:nvPicPr>
          <p:cNvPr id="64" name="Picture 63" descr="tinypink.png"/>
          <p:cNvPicPr>
            <a:picLocks noChangeAspect="1"/>
          </p:cNvPicPr>
          <p:nvPr userDrawn="1"/>
        </p:nvPicPr>
        <p:blipFill>
          <a:blip r:embed="rId58" cstate="print">
            <a:duotone>
              <a:prstClr val="black"/>
              <a:schemeClr val="accent5">
                <a:tint val="45000"/>
                <a:satMod val="400000"/>
              </a:schemeClr>
            </a:duotone>
          </a:blip>
          <a:stretch>
            <a:fillRect/>
          </a:stretch>
        </p:blipFill>
        <p:spPr>
          <a:xfrm>
            <a:off x="4720411" y="1023851"/>
            <a:ext cx="118872" cy="57912"/>
          </a:xfrm>
          <a:prstGeom prst="rect">
            <a:avLst/>
          </a:prstGeom>
        </p:spPr>
      </p:pic>
      <p:pic>
        <p:nvPicPr>
          <p:cNvPr id="65" name="Picture 64" descr="Orange.png"/>
          <p:cNvPicPr>
            <a:picLocks noChangeAspect="1"/>
          </p:cNvPicPr>
          <p:nvPr userDrawn="1"/>
        </p:nvPicPr>
        <p:blipFill>
          <a:blip r:embed="rId59" cstate="print">
            <a:duotone>
              <a:prstClr val="black"/>
              <a:schemeClr val="accent6">
                <a:tint val="45000"/>
                <a:satMod val="400000"/>
              </a:schemeClr>
            </a:duotone>
            <a:lum bright="11000" contrast="72000"/>
          </a:blip>
          <a:stretch>
            <a:fillRect/>
          </a:stretch>
        </p:blipFill>
        <p:spPr>
          <a:xfrm>
            <a:off x="4700789" y="1050046"/>
            <a:ext cx="143256" cy="91440"/>
          </a:xfrm>
          <a:prstGeom prst="rect">
            <a:avLst/>
          </a:prstGeom>
        </p:spPr>
      </p:pic>
      <p:pic>
        <p:nvPicPr>
          <p:cNvPr id="66" name="Picture 65" descr="Albania.png"/>
          <p:cNvPicPr>
            <a:picLocks noChangeAspect="1"/>
          </p:cNvPicPr>
          <p:nvPr userDrawn="1"/>
        </p:nvPicPr>
        <p:blipFill>
          <a:blip r:embed="rId60" cstate="print">
            <a:duotone>
              <a:prstClr val="black"/>
              <a:schemeClr val="accent3">
                <a:tint val="45000"/>
                <a:satMod val="400000"/>
              </a:schemeClr>
            </a:duotone>
            <a:lum contrast="16000"/>
          </a:blip>
          <a:stretch>
            <a:fillRect/>
          </a:stretch>
        </p:blipFill>
        <p:spPr>
          <a:xfrm>
            <a:off x="4636020" y="1106050"/>
            <a:ext cx="249937" cy="182880"/>
          </a:xfrm>
          <a:prstGeom prst="rect">
            <a:avLst/>
          </a:prstGeom>
        </p:spPr>
      </p:pic>
      <p:pic>
        <p:nvPicPr>
          <p:cNvPr id="67" name="Picture 66" descr="small.png"/>
          <p:cNvPicPr>
            <a:picLocks noChangeAspect="1"/>
          </p:cNvPicPr>
          <p:nvPr userDrawn="1"/>
        </p:nvPicPr>
        <p:blipFill>
          <a:blip r:embed="rId61" cstate="print">
            <a:duotone>
              <a:prstClr val="black"/>
              <a:schemeClr val="accent4">
                <a:tint val="45000"/>
                <a:satMod val="400000"/>
              </a:schemeClr>
            </a:duotone>
            <a:lum contrast="33000"/>
          </a:blip>
          <a:stretch>
            <a:fillRect/>
          </a:stretch>
        </p:blipFill>
        <p:spPr>
          <a:xfrm>
            <a:off x="4953670" y="1054808"/>
            <a:ext cx="79248" cy="94488"/>
          </a:xfrm>
          <a:prstGeom prst="rect">
            <a:avLst/>
          </a:prstGeom>
        </p:spPr>
      </p:pic>
      <p:pic>
        <p:nvPicPr>
          <p:cNvPr id="68" name="Picture 67" descr="purple.png"/>
          <p:cNvPicPr>
            <a:picLocks noChangeAspect="1"/>
          </p:cNvPicPr>
          <p:nvPr userDrawn="1"/>
        </p:nvPicPr>
        <p:blipFill>
          <a:blip r:embed="rId62" cstate="print">
            <a:duotone>
              <a:prstClr val="black"/>
              <a:schemeClr val="accent6">
                <a:tint val="45000"/>
                <a:satMod val="400000"/>
              </a:schemeClr>
            </a:duotone>
            <a:lum contrast="21000"/>
          </a:blip>
          <a:stretch>
            <a:fillRect/>
          </a:stretch>
        </p:blipFill>
        <p:spPr>
          <a:xfrm>
            <a:off x="4805179" y="1060427"/>
            <a:ext cx="225552" cy="146304"/>
          </a:xfrm>
          <a:prstGeom prst="rect">
            <a:avLst/>
          </a:prstGeom>
        </p:spPr>
      </p:pic>
      <p:pic>
        <p:nvPicPr>
          <p:cNvPr id="69" name="Picture 68" descr="down.png"/>
          <p:cNvPicPr>
            <a:picLocks noChangeAspect="1"/>
          </p:cNvPicPr>
          <p:nvPr userDrawn="1"/>
        </p:nvPicPr>
        <p:blipFill>
          <a:blip r:embed="rId63" cstate="print">
            <a:duotone>
              <a:prstClr val="black"/>
              <a:schemeClr val="accent6">
                <a:tint val="45000"/>
                <a:satMod val="400000"/>
              </a:schemeClr>
            </a:duotone>
            <a:lum bright="16000" contrast="41000"/>
          </a:blip>
          <a:stretch>
            <a:fillRect/>
          </a:stretch>
        </p:blipFill>
        <p:spPr>
          <a:xfrm>
            <a:off x="4860041" y="1186441"/>
            <a:ext cx="155448" cy="85344"/>
          </a:xfrm>
          <a:prstGeom prst="rect">
            <a:avLst/>
          </a:prstGeom>
        </p:spPr>
      </p:pic>
      <p:pic>
        <p:nvPicPr>
          <p:cNvPr id="70" name="Picture 69" descr="purple.png"/>
          <p:cNvPicPr>
            <a:picLocks noChangeAspect="1"/>
          </p:cNvPicPr>
          <p:nvPr userDrawn="1"/>
        </p:nvPicPr>
        <p:blipFill>
          <a:blip r:embed="rId64" cstate="print">
            <a:duotone>
              <a:prstClr val="black"/>
              <a:schemeClr val="accent4">
                <a:tint val="45000"/>
                <a:satMod val="400000"/>
              </a:schemeClr>
            </a:duotone>
            <a:lum contrast="52000"/>
          </a:blip>
          <a:stretch>
            <a:fillRect/>
          </a:stretch>
        </p:blipFill>
        <p:spPr>
          <a:xfrm>
            <a:off x="4788318" y="1235595"/>
            <a:ext cx="48768" cy="91440"/>
          </a:xfrm>
          <a:prstGeom prst="rect">
            <a:avLst/>
          </a:prstGeom>
        </p:spPr>
      </p:pic>
      <p:pic>
        <p:nvPicPr>
          <p:cNvPr id="71" name="Picture 70" descr="Greece.png"/>
          <p:cNvPicPr>
            <a:picLocks noChangeAspect="1"/>
          </p:cNvPicPr>
          <p:nvPr userDrawn="1"/>
        </p:nvPicPr>
        <p:blipFill>
          <a:blip r:embed="rId65" cstate="print">
            <a:duotone>
              <a:prstClr val="black"/>
              <a:schemeClr val="accent5">
                <a:tint val="45000"/>
                <a:satMod val="400000"/>
              </a:schemeClr>
            </a:duotone>
            <a:lum contrast="42000"/>
          </a:blip>
          <a:stretch>
            <a:fillRect/>
          </a:stretch>
        </p:blipFill>
        <p:spPr>
          <a:xfrm>
            <a:off x="4820991" y="1254643"/>
            <a:ext cx="146304" cy="170688"/>
          </a:xfrm>
          <a:prstGeom prst="rect">
            <a:avLst/>
          </a:prstGeom>
        </p:spPr>
      </p:pic>
      <p:pic>
        <p:nvPicPr>
          <p:cNvPr id="72" name="Picture 71" descr="Turkey.png"/>
          <p:cNvPicPr>
            <a:picLocks noChangeAspect="1"/>
          </p:cNvPicPr>
          <p:nvPr userDrawn="1"/>
        </p:nvPicPr>
        <p:blipFill>
          <a:blip r:embed="rId66" cstate="print">
            <a:duotone>
              <a:prstClr val="black"/>
              <a:schemeClr val="accent1">
                <a:tint val="45000"/>
                <a:satMod val="400000"/>
              </a:schemeClr>
            </a:duotone>
            <a:lum bright="-20000" contrast="29000"/>
          </a:blip>
          <a:stretch>
            <a:fillRect/>
          </a:stretch>
        </p:blipFill>
        <p:spPr>
          <a:xfrm>
            <a:off x="4955390" y="1249881"/>
            <a:ext cx="502921" cy="198120"/>
          </a:xfrm>
          <a:prstGeom prst="rect">
            <a:avLst/>
          </a:prstGeom>
        </p:spPr>
      </p:pic>
      <p:pic>
        <p:nvPicPr>
          <p:cNvPr id="73" name="Picture 72" descr="purple.png"/>
          <p:cNvPicPr>
            <a:picLocks noChangeAspect="1"/>
          </p:cNvPicPr>
          <p:nvPr userDrawn="1"/>
        </p:nvPicPr>
        <p:blipFill>
          <a:blip r:embed="rId67" cstate="print">
            <a:duotone>
              <a:prstClr val="black"/>
              <a:schemeClr val="accent3">
                <a:tint val="45000"/>
                <a:satMod val="400000"/>
              </a:schemeClr>
            </a:duotone>
            <a:lum bright="-9000" contrast="27000"/>
          </a:blip>
          <a:stretch>
            <a:fillRect/>
          </a:stretch>
        </p:blipFill>
        <p:spPr>
          <a:xfrm>
            <a:off x="5262572" y="1191399"/>
            <a:ext cx="198120" cy="88392"/>
          </a:xfrm>
          <a:prstGeom prst="rect">
            <a:avLst/>
          </a:prstGeom>
        </p:spPr>
      </p:pic>
      <p:pic>
        <p:nvPicPr>
          <p:cNvPr id="74" name="Picture 73" descr="tinypink.png"/>
          <p:cNvPicPr>
            <a:picLocks noChangeAspect="1"/>
          </p:cNvPicPr>
          <p:nvPr userDrawn="1"/>
        </p:nvPicPr>
        <p:blipFill>
          <a:blip r:embed="rId68" cstate="print">
            <a:duotone>
              <a:prstClr val="black"/>
              <a:schemeClr val="accent2">
                <a:tint val="45000"/>
                <a:satMod val="400000"/>
              </a:schemeClr>
            </a:duotone>
            <a:lum contrast="69000"/>
          </a:blip>
          <a:stretch>
            <a:fillRect/>
          </a:stretch>
        </p:blipFill>
        <p:spPr>
          <a:xfrm>
            <a:off x="5399162" y="1274166"/>
            <a:ext cx="94488" cy="70104"/>
          </a:xfrm>
          <a:prstGeom prst="rect">
            <a:avLst/>
          </a:prstGeom>
        </p:spPr>
      </p:pic>
      <p:pic>
        <p:nvPicPr>
          <p:cNvPr id="75" name="Picture 74" descr="aaa.png"/>
          <p:cNvPicPr>
            <a:picLocks noChangeAspect="1"/>
          </p:cNvPicPr>
          <p:nvPr userDrawn="1"/>
        </p:nvPicPr>
        <p:blipFill>
          <a:blip r:embed="rId69" cstate="print">
            <a:duotone>
              <a:prstClr val="black"/>
              <a:schemeClr val="accent6">
                <a:tint val="45000"/>
                <a:satMod val="400000"/>
              </a:schemeClr>
            </a:duotone>
            <a:lum contrast="59000"/>
          </a:blip>
          <a:stretch>
            <a:fillRect/>
          </a:stretch>
        </p:blipFill>
        <p:spPr>
          <a:xfrm>
            <a:off x="5428975" y="1254643"/>
            <a:ext cx="134112" cy="118872"/>
          </a:xfrm>
          <a:prstGeom prst="rect">
            <a:avLst/>
          </a:prstGeom>
        </p:spPr>
      </p:pic>
      <p:pic>
        <p:nvPicPr>
          <p:cNvPr id="76" name="Picture 75" descr="Orange.png"/>
          <p:cNvPicPr>
            <a:picLocks noChangeAspect="1"/>
          </p:cNvPicPr>
          <p:nvPr userDrawn="1"/>
        </p:nvPicPr>
        <p:blipFill>
          <a:blip r:embed="rId70" cstate="print">
            <a:duotone>
              <a:prstClr val="black"/>
              <a:schemeClr val="accent6">
                <a:tint val="45000"/>
                <a:satMod val="400000"/>
              </a:schemeClr>
            </a:duotone>
            <a:lum contrast="73000"/>
          </a:blip>
          <a:stretch>
            <a:fillRect/>
          </a:stretch>
        </p:blipFill>
        <p:spPr>
          <a:xfrm>
            <a:off x="5417070" y="1319892"/>
            <a:ext cx="557785" cy="496825"/>
          </a:xfrm>
          <a:prstGeom prst="rect">
            <a:avLst/>
          </a:prstGeom>
        </p:spPr>
      </p:pic>
      <p:pic>
        <p:nvPicPr>
          <p:cNvPr id="78" name="Picture 77" descr="Dot.png"/>
          <p:cNvPicPr>
            <a:picLocks noChangeAspect="1"/>
          </p:cNvPicPr>
          <p:nvPr userDrawn="1"/>
        </p:nvPicPr>
        <p:blipFill>
          <a:blip r:embed="rId71" cstate="print">
            <a:duotone>
              <a:prstClr val="black"/>
              <a:schemeClr val="accent4">
                <a:tint val="45000"/>
                <a:satMod val="400000"/>
              </a:schemeClr>
            </a:duotone>
          </a:blip>
          <a:stretch>
            <a:fillRect/>
          </a:stretch>
        </p:blipFill>
        <p:spPr>
          <a:xfrm>
            <a:off x="5445452" y="1329416"/>
            <a:ext cx="30480" cy="15240"/>
          </a:xfrm>
          <a:prstGeom prst="rect">
            <a:avLst/>
          </a:prstGeom>
        </p:spPr>
      </p:pic>
      <p:pic>
        <p:nvPicPr>
          <p:cNvPr id="79" name="Picture 78" descr="left.png"/>
          <p:cNvPicPr>
            <a:picLocks noChangeAspect="1"/>
          </p:cNvPicPr>
          <p:nvPr userDrawn="1"/>
        </p:nvPicPr>
        <p:blipFill>
          <a:blip r:embed="rId72" cstate="print">
            <a:duotone>
              <a:prstClr val="black"/>
              <a:schemeClr val="accent2">
                <a:tint val="45000"/>
                <a:satMod val="400000"/>
              </a:schemeClr>
            </a:duotone>
            <a:lum contrast="67000"/>
          </a:blip>
          <a:stretch>
            <a:fillRect/>
          </a:stretch>
        </p:blipFill>
        <p:spPr>
          <a:xfrm>
            <a:off x="5221998" y="1397806"/>
            <a:ext cx="167640" cy="164592"/>
          </a:xfrm>
          <a:prstGeom prst="rect">
            <a:avLst/>
          </a:prstGeom>
        </p:spPr>
      </p:pic>
      <p:pic>
        <p:nvPicPr>
          <p:cNvPr id="80" name="Picture 79" descr="right.png"/>
          <p:cNvPicPr>
            <a:picLocks noChangeAspect="1"/>
          </p:cNvPicPr>
          <p:nvPr userDrawn="1"/>
        </p:nvPicPr>
        <p:blipFill>
          <a:blip r:embed="rId73" cstate="print">
            <a:duotone>
              <a:prstClr val="black"/>
              <a:schemeClr val="accent4">
                <a:tint val="45000"/>
                <a:satMod val="400000"/>
              </a:schemeClr>
            </a:duotone>
            <a:lum contrast="35000"/>
          </a:blip>
          <a:stretch>
            <a:fillRect/>
          </a:stretch>
        </p:blipFill>
        <p:spPr>
          <a:xfrm>
            <a:off x="5305243" y="1395425"/>
            <a:ext cx="280417" cy="274321"/>
          </a:xfrm>
          <a:prstGeom prst="rect">
            <a:avLst/>
          </a:prstGeom>
        </p:spPr>
      </p:pic>
      <p:pic>
        <p:nvPicPr>
          <p:cNvPr id="81" name="Picture 80" descr="tinypink.png"/>
          <p:cNvPicPr>
            <a:picLocks noChangeAspect="1"/>
          </p:cNvPicPr>
          <p:nvPr userDrawn="1"/>
        </p:nvPicPr>
        <p:blipFill>
          <a:blip r:embed="rId74" cstate="print">
            <a:duotone>
              <a:prstClr val="black"/>
              <a:schemeClr val="accent3">
                <a:tint val="45000"/>
                <a:satMod val="400000"/>
              </a:schemeClr>
            </a:duotone>
            <a:lum bright="-4000" contrast="33000"/>
          </a:blip>
          <a:stretch>
            <a:fillRect/>
          </a:stretch>
        </p:blipFill>
        <p:spPr>
          <a:xfrm>
            <a:off x="5218467" y="1493915"/>
            <a:ext cx="45720" cy="51816"/>
          </a:xfrm>
          <a:prstGeom prst="rect">
            <a:avLst/>
          </a:prstGeom>
        </p:spPr>
      </p:pic>
      <p:pic>
        <p:nvPicPr>
          <p:cNvPr id="82" name="Picture 81" descr="Israel.png"/>
          <p:cNvPicPr>
            <a:picLocks noChangeAspect="1"/>
          </p:cNvPicPr>
          <p:nvPr userDrawn="1"/>
        </p:nvPicPr>
        <p:blipFill>
          <a:blip r:embed="rId75" cstate="print">
            <a:duotone>
              <a:prstClr val="black"/>
              <a:schemeClr val="accent6">
                <a:tint val="45000"/>
                <a:satMod val="400000"/>
              </a:schemeClr>
            </a:duotone>
            <a:lum bright="14000" contrast="62000"/>
          </a:blip>
          <a:stretch>
            <a:fillRect/>
          </a:stretch>
        </p:blipFill>
        <p:spPr>
          <a:xfrm>
            <a:off x="5205798" y="1544398"/>
            <a:ext cx="39624" cy="115824"/>
          </a:xfrm>
          <a:prstGeom prst="rect">
            <a:avLst/>
          </a:prstGeom>
        </p:spPr>
      </p:pic>
      <p:pic>
        <p:nvPicPr>
          <p:cNvPr id="83" name="Picture 82" descr="green.png"/>
          <p:cNvPicPr>
            <a:picLocks noChangeAspect="1"/>
          </p:cNvPicPr>
          <p:nvPr userDrawn="1"/>
        </p:nvPicPr>
        <p:blipFill>
          <a:blip r:embed="rId76" cstate="print">
            <a:duotone>
              <a:prstClr val="black"/>
              <a:schemeClr val="accent1">
                <a:tint val="45000"/>
                <a:satMod val="400000"/>
              </a:schemeClr>
            </a:duotone>
            <a:lum contrast="58000"/>
          </a:blip>
          <a:stretch>
            <a:fillRect/>
          </a:stretch>
        </p:blipFill>
        <p:spPr>
          <a:xfrm>
            <a:off x="5218467" y="1529828"/>
            <a:ext cx="106680" cy="152400"/>
          </a:xfrm>
          <a:prstGeom prst="rect">
            <a:avLst/>
          </a:prstGeom>
        </p:spPr>
      </p:pic>
      <p:pic>
        <p:nvPicPr>
          <p:cNvPr id="84" name="Picture 83" descr="tinypink.png"/>
          <p:cNvPicPr>
            <a:picLocks noChangeAspect="1"/>
          </p:cNvPicPr>
          <p:nvPr userDrawn="1"/>
        </p:nvPicPr>
        <p:blipFill>
          <a:blip r:embed="rId77" cstate="print">
            <a:duotone>
              <a:prstClr val="black"/>
              <a:schemeClr val="accent2">
                <a:tint val="45000"/>
                <a:satMod val="400000"/>
              </a:schemeClr>
            </a:duotone>
            <a:lum bright="14000" contrast="73000"/>
          </a:blip>
          <a:stretch>
            <a:fillRect/>
          </a:stretch>
        </p:blipFill>
        <p:spPr>
          <a:xfrm>
            <a:off x="5527368" y="1642791"/>
            <a:ext cx="48768" cy="39624"/>
          </a:xfrm>
          <a:prstGeom prst="rect">
            <a:avLst/>
          </a:prstGeom>
        </p:spPr>
      </p:pic>
      <p:pic>
        <p:nvPicPr>
          <p:cNvPr id="85" name="Picture 84" descr="Arabia.png"/>
          <p:cNvPicPr>
            <a:picLocks noChangeAspect="1"/>
          </p:cNvPicPr>
          <p:nvPr userDrawn="1"/>
        </p:nvPicPr>
        <p:blipFill>
          <a:blip r:embed="rId78" cstate="print">
            <a:duotone>
              <a:prstClr val="black"/>
              <a:schemeClr val="accent6">
                <a:tint val="45000"/>
                <a:satMod val="400000"/>
              </a:schemeClr>
            </a:duotone>
            <a:lum bright="4000" contrast="57000"/>
          </a:blip>
          <a:stretch>
            <a:fillRect/>
          </a:stretch>
        </p:blipFill>
        <p:spPr>
          <a:xfrm>
            <a:off x="5230372" y="1573074"/>
            <a:ext cx="576073" cy="603505"/>
          </a:xfrm>
          <a:prstGeom prst="rect">
            <a:avLst/>
          </a:prstGeom>
        </p:spPr>
      </p:pic>
      <p:pic>
        <p:nvPicPr>
          <p:cNvPr id="86" name="Picture 85" descr="Egypt.png"/>
          <p:cNvPicPr>
            <a:picLocks noChangeAspect="1"/>
          </p:cNvPicPr>
          <p:nvPr userDrawn="1"/>
        </p:nvPicPr>
        <p:blipFill>
          <a:blip r:embed="rId79" cstate="print">
            <a:duotone>
              <a:prstClr val="black"/>
              <a:schemeClr val="accent3">
                <a:tint val="45000"/>
                <a:satMod val="400000"/>
              </a:schemeClr>
            </a:duotone>
            <a:lum contrast="39000"/>
          </a:blip>
          <a:stretch>
            <a:fillRect/>
          </a:stretch>
        </p:blipFill>
        <p:spPr>
          <a:xfrm>
            <a:off x="4960146" y="1595250"/>
            <a:ext cx="323089" cy="347473"/>
          </a:xfrm>
          <a:prstGeom prst="rect">
            <a:avLst/>
          </a:prstGeom>
        </p:spPr>
      </p:pic>
      <p:pic>
        <p:nvPicPr>
          <p:cNvPr id="87" name="Picture 86" descr="Orange.png"/>
          <p:cNvPicPr>
            <a:picLocks noChangeAspect="1"/>
          </p:cNvPicPr>
          <p:nvPr userDrawn="1"/>
        </p:nvPicPr>
        <p:blipFill>
          <a:blip r:embed="rId80" cstate="print">
            <a:duotone>
              <a:prstClr val="black"/>
              <a:schemeClr val="accent6">
                <a:tint val="45000"/>
                <a:satMod val="400000"/>
              </a:schemeClr>
            </a:duotone>
            <a:lum contrast="42000"/>
          </a:blip>
          <a:stretch>
            <a:fillRect/>
          </a:stretch>
        </p:blipFill>
        <p:spPr>
          <a:xfrm>
            <a:off x="4906529" y="1908835"/>
            <a:ext cx="454153" cy="707137"/>
          </a:xfrm>
          <a:prstGeom prst="rect">
            <a:avLst/>
          </a:prstGeom>
        </p:spPr>
      </p:pic>
      <p:pic>
        <p:nvPicPr>
          <p:cNvPr id="88" name="Picture 87" descr="green.png"/>
          <p:cNvPicPr>
            <a:picLocks noChangeAspect="1"/>
          </p:cNvPicPr>
          <p:nvPr userDrawn="1"/>
        </p:nvPicPr>
        <p:blipFill>
          <a:blip r:embed="rId81" cstate="print">
            <a:duotone>
              <a:prstClr val="black"/>
              <a:schemeClr val="accent3">
                <a:tint val="45000"/>
                <a:satMod val="400000"/>
              </a:schemeClr>
            </a:duotone>
            <a:lum contrast="46000"/>
          </a:blip>
          <a:stretch>
            <a:fillRect/>
          </a:stretch>
        </p:blipFill>
        <p:spPr>
          <a:xfrm>
            <a:off x="5303914" y="2073136"/>
            <a:ext cx="207264" cy="268225"/>
          </a:xfrm>
          <a:prstGeom prst="rect">
            <a:avLst/>
          </a:prstGeom>
        </p:spPr>
      </p:pic>
      <p:pic>
        <p:nvPicPr>
          <p:cNvPr id="89" name="Picture 88" descr="purple.png"/>
          <p:cNvPicPr>
            <a:picLocks noChangeAspect="1"/>
          </p:cNvPicPr>
          <p:nvPr userDrawn="1"/>
        </p:nvPicPr>
        <p:blipFill>
          <a:blip r:embed="rId82" cstate="print">
            <a:duotone>
              <a:prstClr val="black"/>
              <a:schemeClr val="accent4">
                <a:tint val="45000"/>
                <a:satMod val="400000"/>
              </a:schemeClr>
            </a:duotone>
            <a:lum contrast="16000"/>
          </a:blip>
          <a:stretch>
            <a:fillRect/>
          </a:stretch>
        </p:blipFill>
        <p:spPr>
          <a:xfrm>
            <a:off x="5227991" y="2212301"/>
            <a:ext cx="411481" cy="408433"/>
          </a:xfrm>
          <a:prstGeom prst="rect">
            <a:avLst/>
          </a:prstGeom>
        </p:spPr>
      </p:pic>
      <p:pic>
        <p:nvPicPr>
          <p:cNvPr id="91" name="Picture 90" descr="Orange.png"/>
          <p:cNvPicPr>
            <a:picLocks noChangeAspect="1"/>
          </p:cNvPicPr>
          <p:nvPr userDrawn="1"/>
        </p:nvPicPr>
        <p:blipFill>
          <a:blip r:embed="rId83" cstate="print">
            <a:duotone>
              <a:prstClr val="black"/>
              <a:schemeClr val="accent6">
                <a:tint val="45000"/>
                <a:satMod val="400000"/>
              </a:schemeClr>
            </a:duotone>
            <a:lum contrast="76000"/>
          </a:blip>
          <a:stretch>
            <a:fillRect/>
          </a:stretch>
        </p:blipFill>
        <p:spPr>
          <a:xfrm>
            <a:off x="5446406" y="2312978"/>
            <a:ext cx="274321" cy="509017"/>
          </a:xfrm>
          <a:prstGeom prst="rect">
            <a:avLst/>
          </a:prstGeom>
        </p:spPr>
      </p:pic>
      <p:pic>
        <p:nvPicPr>
          <p:cNvPr id="92" name="Picture 91" descr="Pink.png"/>
          <p:cNvPicPr>
            <a:picLocks noChangeAspect="1"/>
          </p:cNvPicPr>
          <p:nvPr userDrawn="1"/>
        </p:nvPicPr>
        <p:blipFill>
          <a:blip r:embed="rId84" cstate="print">
            <a:duotone>
              <a:prstClr val="black"/>
              <a:schemeClr val="accent2">
                <a:tint val="45000"/>
                <a:satMod val="400000"/>
              </a:schemeClr>
            </a:duotone>
            <a:lum contrast="33000"/>
          </a:blip>
          <a:stretch>
            <a:fillRect/>
          </a:stretch>
        </p:blipFill>
        <p:spPr>
          <a:xfrm>
            <a:off x="5480694" y="2055803"/>
            <a:ext cx="286513" cy="222504"/>
          </a:xfrm>
          <a:prstGeom prst="rect">
            <a:avLst/>
          </a:prstGeom>
        </p:spPr>
      </p:pic>
      <p:pic>
        <p:nvPicPr>
          <p:cNvPr id="93" name="Picture 92" descr="purple.png"/>
          <p:cNvPicPr>
            <a:picLocks noChangeAspect="1"/>
          </p:cNvPicPr>
          <p:nvPr userDrawn="1"/>
        </p:nvPicPr>
        <p:blipFill>
          <a:blip r:embed="rId85" cstate="print">
            <a:duotone>
              <a:prstClr val="black"/>
              <a:schemeClr val="accent4">
                <a:tint val="45000"/>
                <a:satMod val="400000"/>
              </a:schemeClr>
            </a:duotone>
            <a:lum contrast="40000"/>
          </a:blip>
          <a:stretch>
            <a:fillRect/>
          </a:stretch>
        </p:blipFill>
        <p:spPr>
          <a:xfrm>
            <a:off x="5711203" y="1832332"/>
            <a:ext cx="201168" cy="304801"/>
          </a:xfrm>
          <a:prstGeom prst="rect">
            <a:avLst/>
          </a:prstGeom>
        </p:spPr>
      </p:pic>
      <p:pic>
        <p:nvPicPr>
          <p:cNvPr id="94" name="Picture 93" descr="green.png"/>
          <p:cNvPicPr>
            <a:picLocks noChangeAspect="1"/>
          </p:cNvPicPr>
          <p:nvPr userDrawn="1"/>
        </p:nvPicPr>
        <p:blipFill>
          <a:blip r:embed="rId86" cstate="print">
            <a:duotone>
              <a:prstClr val="black"/>
              <a:schemeClr val="accent3">
                <a:tint val="45000"/>
                <a:satMod val="400000"/>
              </a:schemeClr>
            </a:duotone>
            <a:lum bright="-21000" contrast="36000"/>
          </a:blip>
          <a:stretch>
            <a:fillRect/>
          </a:stretch>
        </p:blipFill>
        <p:spPr>
          <a:xfrm>
            <a:off x="5687286" y="1790526"/>
            <a:ext cx="131064" cy="149352"/>
          </a:xfrm>
          <a:prstGeom prst="rect">
            <a:avLst/>
          </a:prstGeom>
        </p:spPr>
      </p:pic>
      <p:pic>
        <p:nvPicPr>
          <p:cNvPr id="95" name="Picture 94" descr="Orange.png"/>
          <p:cNvPicPr>
            <a:picLocks noChangeAspect="1"/>
          </p:cNvPicPr>
          <p:nvPr userDrawn="1"/>
        </p:nvPicPr>
        <p:blipFill>
          <a:blip r:embed="rId87" cstate="print">
            <a:duotone>
              <a:prstClr val="black"/>
              <a:schemeClr val="accent6">
                <a:tint val="45000"/>
                <a:satMod val="400000"/>
              </a:schemeClr>
            </a:duotone>
            <a:lum contrast="59000"/>
          </a:blip>
          <a:stretch>
            <a:fillRect/>
          </a:stretch>
        </p:blipFill>
        <p:spPr>
          <a:xfrm>
            <a:off x="5656913" y="1788145"/>
            <a:ext cx="30480" cy="48768"/>
          </a:xfrm>
          <a:prstGeom prst="rect">
            <a:avLst/>
          </a:prstGeom>
        </p:spPr>
      </p:pic>
      <p:pic>
        <p:nvPicPr>
          <p:cNvPr id="96" name="Picture 95" descr="ORANGE.png"/>
          <p:cNvPicPr>
            <a:picLocks noChangeAspect="1"/>
          </p:cNvPicPr>
          <p:nvPr userDrawn="1"/>
        </p:nvPicPr>
        <p:blipFill>
          <a:blip r:embed="rId88" cstate="print">
            <a:duotone>
              <a:prstClr val="black"/>
              <a:schemeClr val="accent6">
                <a:tint val="45000"/>
                <a:satMod val="400000"/>
              </a:schemeClr>
            </a:duotone>
            <a:lum bright="10000" contrast="36000"/>
          </a:blip>
          <a:stretch>
            <a:fillRect/>
          </a:stretch>
        </p:blipFill>
        <p:spPr>
          <a:xfrm>
            <a:off x="4553526" y="1548876"/>
            <a:ext cx="432817" cy="469393"/>
          </a:xfrm>
          <a:prstGeom prst="rect">
            <a:avLst/>
          </a:prstGeom>
        </p:spPr>
      </p:pic>
      <p:pic>
        <p:nvPicPr>
          <p:cNvPr id="98" name="Picture 97" descr="GREEN.png"/>
          <p:cNvPicPr>
            <a:picLocks noChangeAspect="1"/>
          </p:cNvPicPr>
          <p:nvPr userDrawn="1"/>
        </p:nvPicPr>
        <p:blipFill>
          <a:blip r:embed="rId89" cstate="print">
            <a:duotone>
              <a:prstClr val="black"/>
              <a:schemeClr val="accent3">
                <a:tint val="45000"/>
                <a:satMod val="400000"/>
              </a:schemeClr>
            </a:duotone>
            <a:lum bright="-3000" contrast="32000"/>
          </a:blip>
          <a:stretch>
            <a:fillRect/>
          </a:stretch>
        </p:blipFill>
        <p:spPr>
          <a:xfrm>
            <a:off x="4106511" y="1409521"/>
            <a:ext cx="539497" cy="655321"/>
          </a:xfrm>
          <a:prstGeom prst="rect">
            <a:avLst/>
          </a:prstGeom>
        </p:spPr>
      </p:pic>
      <p:pic>
        <p:nvPicPr>
          <p:cNvPr id="97" name="Picture 96" descr="PURPLE.png"/>
          <p:cNvPicPr>
            <a:picLocks noChangeAspect="1"/>
          </p:cNvPicPr>
          <p:nvPr userDrawn="1"/>
        </p:nvPicPr>
        <p:blipFill>
          <a:blip r:embed="rId90" cstate="print">
            <a:duotone>
              <a:prstClr val="black"/>
              <a:schemeClr val="accent4">
                <a:tint val="45000"/>
                <a:satMod val="400000"/>
              </a:schemeClr>
            </a:duotone>
            <a:lum contrast="55000"/>
          </a:blip>
          <a:stretch>
            <a:fillRect/>
          </a:stretch>
        </p:blipFill>
        <p:spPr>
          <a:xfrm>
            <a:off x="4508857" y="1402378"/>
            <a:ext cx="109728" cy="249937"/>
          </a:xfrm>
          <a:prstGeom prst="rect">
            <a:avLst/>
          </a:prstGeom>
        </p:spPr>
      </p:pic>
      <p:pic>
        <p:nvPicPr>
          <p:cNvPr id="99" name="Picture 98" descr="GRAY.png"/>
          <p:cNvPicPr>
            <a:picLocks noChangeAspect="1"/>
          </p:cNvPicPr>
          <p:nvPr userDrawn="1"/>
        </p:nvPicPr>
        <p:blipFill>
          <a:blip r:embed="rId91" cstate="print">
            <a:duotone>
              <a:schemeClr val="accent3">
                <a:shade val="45000"/>
                <a:satMod val="135000"/>
              </a:schemeClr>
              <a:prstClr val="white"/>
            </a:duotone>
            <a:lum bright="-16000" contrast="17000"/>
          </a:blip>
          <a:stretch>
            <a:fillRect/>
          </a:stretch>
        </p:blipFill>
        <p:spPr>
          <a:xfrm>
            <a:off x="4338161" y="1850235"/>
            <a:ext cx="423673" cy="469393"/>
          </a:xfrm>
          <a:prstGeom prst="rect">
            <a:avLst/>
          </a:prstGeom>
        </p:spPr>
      </p:pic>
      <p:pic>
        <p:nvPicPr>
          <p:cNvPr id="100" name="Picture 99" descr="PINK.png"/>
          <p:cNvPicPr>
            <a:picLocks noChangeAspect="1"/>
          </p:cNvPicPr>
          <p:nvPr userDrawn="1"/>
        </p:nvPicPr>
        <p:blipFill>
          <a:blip r:embed="rId92" cstate="print">
            <a:duotone>
              <a:prstClr val="black"/>
              <a:schemeClr val="accent2">
                <a:tint val="45000"/>
                <a:satMod val="400000"/>
              </a:schemeClr>
            </a:duotone>
            <a:lum bright="-18000" contrast="16000"/>
          </a:blip>
          <a:stretch>
            <a:fillRect/>
          </a:stretch>
        </p:blipFill>
        <p:spPr>
          <a:xfrm>
            <a:off x="4698403" y="1844056"/>
            <a:ext cx="271273" cy="637033"/>
          </a:xfrm>
          <a:prstGeom prst="rect">
            <a:avLst/>
          </a:prstGeom>
        </p:spPr>
      </p:pic>
      <p:pic>
        <p:nvPicPr>
          <p:cNvPr id="101" name="Picture 100" descr="PINK.png"/>
          <p:cNvPicPr>
            <a:picLocks noChangeAspect="1"/>
          </p:cNvPicPr>
          <p:nvPr userDrawn="1"/>
        </p:nvPicPr>
        <p:blipFill>
          <a:blip r:embed="rId93" cstate="print">
            <a:duotone>
              <a:prstClr val="black"/>
              <a:schemeClr val="accent2">
                <a:tint val="45000"/>
                <a:satMod val="400000"/>
              </a:schemeClr>
            </a:duotone>
            <a:lum contrast="77000"/>
          </a:blip>
          <a:stretch>
            <a:fillRect/>
          </a:stretch>
        </p:blipFill>
        <p:spPr>
          <a:xfrm>
            <a:off x="4005069" y="1459906"/>
            <a:ext cx="316993" cy="277369"/>
          </a:xfrm>
          <a:prstGeom prst="rect">
            <a:avLst/>
          </a:prstGeom>
        </p:spPr>
      </p:pic>
      <p:pic>
        <p:nvPicPr>
          <p:cNvPr id="102" name="Picture 101" descr="PINK.png"/>
          <p:cNvPicPr>
            <a:picLocks noChangeAspect="1"/>
          </p:cNvPicPr>
          <p:nvPr userDrawn="1"/>
        </p:nvPicPr>
        <p:blipFill>
          <a:blip r:embed="rId94" cstate="print">
            <a:duotone>
              <a:prstClr val="black"/>
              <a:schemeClr val="accent6">
                <a:tint val="45000"/>
                <a:satMod val="400000"/>
              </a:schemeClr>
            </a:duotone>
            <a:lum contrast="27000"/>
          </a:blip>
          <a:stretch>
            <a:fillRect/>
          </a:stretch>
        </p:blipFill>
        <p:spPr>
          <a:xfrm>
            <a:off x="3887642" y="1737270"/>
            <a:ext cx="222504" cy="237744"/>
          </a:xfrm>
          <a:prstGeom prst="rect">
            <a:avLst/>
          </a:prstGeom>
        </p:spPr>
      </p:pic>
      <p:pic>
        <p:nvPicPr>
          <p:cNvPr id="103" name="Picture 102" descr="PURPLE.png"/>
          <p:cNvPicPr>
            <a:picLocks noChangeAspect="1"/>
          </p:cNvPicPr>
          <p:nvPr userDrawn="1"/>
        </p:nvPicPr>
        <p:blipFill>
          <a:blip r:embed="rId95" cstate="print">
            <a:duotone>
              <a:prstClr val="black"/>
              <a:schemeClr val="accent4">
                <a:tint val="45000"/>
                <a:satMod val="400000"/>
              </a:schemeClr>
            </a:duotone>
            <a:lum bright="-9000" contrast="-37000"/>
          </a:blip>
          <a:stretch>
            <a:fillRect/>
          </a:stretch>
        </p:blipFill>
        <p:spPr>
          <a:xfrm>
            <a:off x="3889652" y="1752719"/>
            <a:ext cx="316993" cy="457201"/>
          </a:xfrm>
          <a:prstGeom prst="rect">
            <a:avLst/>
          </a:prstGeom>
        </p:spPr>
      </p:pic>
      <p:pic>
        <p:nvPicPr>
          <p:cNvPr id="104" name="Picture 103" descr="ORANGE.png"/>
          <p:cNvPicPr>
            <a:picLocks noChangeAspect="1"/>
          </p:cNvPicPr>
          <p:nvPr userDrawn="1"/>
        </p:nvPicPr>
        <p:blipFill>
          <a:blip r:embed="rId96" cstate="print">
            <a:duotone>
              <a:prstClr val="black"/>
              <a:schemeClr val="accent6">
                <a:tint val="45000"/>
                <a:satMod val="400000"/>
              </a:schemeClr>
            </a:duotone>
            <a:lum contrast="37000"/>
          </a:blip>
          <a:stretch>
            <a:fillRect/>
          </a:stretch>
        </p:blipFill>
        <p:spPr>
          <a:xfrm>
            <a:off x="4003656" y="1841675"/>
            <a:ext cx="448057" cy="539497"/>
          </a:xfrm>
          <a:prstGeom prst="rect">
            <a:avLst/>
          </a:prstGeom>
        </p:spPr>
      </p:pic>
      <p:pic>
        <p:nvPicPr>
          <p:cNvPr id="105" name="Picture 104" descr="BEIGE.png"/>
          <p:cNvPicPr>
            <a:picLocks noChangeAspect="1"/>
          </p:cNvPicPr>
          <p:nvPr userDrawn="1"/>
        </p:nvPicPr>
        <p:blipFill>
          <a:blip r:embed="rId97" cstate="print">
            <a:duotone>
              <a:prstClr val="black"/>
              <a:schemeClr val="accent6">
                <a:tint val="45000"/>
                <a:satMod val="400000"/>
              </a:schemeClr>
            </a:duotone>
            <a:lum contrast="67000"/>
          </a:blip>
          <a:stretch>
            <a:fillRect/>
          </a:stretch>
        </p:blipFill>
        <p:spPr>
          <a:xfrm>
            <a:off x="3863832" y="2142004"/>
            <a:ext cx="167640" cy="164592"/>
          </a:xfrm>
          <a:prstGeom prst="rect">
            <a:avLst/>
          </a:prstGeom>
        </p:spPr>
      </p:pic>
      <p:pic>
        <p:nvPicPr>
          <p:cNvPr id="106" name="Picture 105" descr="PINK.png"/>
          <p:cNvPicPr>
            <a:picLocks noChangeAspect="1"/>
          </p:cNvPicPr>
          <p:nvPr userDrawn="1"/>
        </p:nvPicPr>
        <p:blipFill>
          <a:blip r:embed="rId98" cstate="print">
            <a:duotone>
              <a:prstClr val="black"/>
              <a:schemeClr val="accent5">
                <a:tint val="45000"/>
                <a:satMod val="400000"/>
              </a:schemeClr>
            </a:duotone>
          </a:blip>
          <a:stretch>
            <a:fillRect/>
          </a:stretch>
        </p:blipFill>
        <p:spPr>
          <a:xfrm>
            <a:off x="3887642" y="2251639"/>
            <a:ext cx="79248" cy="27432"/>
          </a:xfrm>
          <a:prstGeom prst="rect">
            <a:avLst/>
          </a:prstGeom>
        </p:spPr>
      </p:pic>
      <p:pic>
        <p:nvPicPr>
          <p:cNvPr id="107" name="Picture 106" descr="ORANGE.png"/>
          <p:cNvPicPr>
            <a:picLocks noChangeAspect="1"/>
          </p:cNvPicPr>
          <p:nvPr userDrawn="1"/>
        </p:nvPicPr>
        <p:blipFill>
          <a:blip r:embed="rId99" cstate="print">
            <a:duotone>
              <a:prstClr val="black"/>
              <a:schemeClr val="accent1">
                <a:tint val="45000"/>
                <a:satMod val="400000"/>
              </a:schemeClr>
            </a:duotone>
          </a:blip>
          <a:stretch>
            <a:fillRect/>
          </a:stretch>
        </p:blipFill>
        <p:spPr>
          <a:xfrm>
            <a:off x="3894785" y="2293834"/>
            <a:ext cx="70104" cy="54864"/>
          </a:xfrm>
          <a:prstGeom prst="rect">
            <a:avLst/>
          </a:prstGeom>
        </p:spPr>
      </p:pic>
      <p:pic>
        <p:nvPicPr>
          <p:cNvPr id="108" name="Picture 107" descr="GREEN.png"/>
          <p:cNvPicPr>
            <a:picLocks noChangeAspect="1"/>
          </p:cNvPicPr>
          <p:nvPr userDrawn="1"/>
        </p:nvPicPr>
        <p:blipFill>
          <a:blip r:embed="rId100" cstate="print">
            <a:duotone>
              <a:prstClr val="black"/>
              <a:schemeClr val="accent3">
                <a:tint val="45000"/>
                <a:satMod val="400000"/>
              </a:schemeClr>
            </a:duotone>
            <a:lum contrast="53000"/>
          </a:blip>
          <a:stretch>
            <a:fillRect/>
          </a:stretch>
        </p:blipFill>
        <p:spPr>
          <a:xfrm>
            <a:off x="3926126" y="2293450"/>
            <a:ext cx="201168" cy="198120"/>
          </a:xfrm>
          <a:prstGeom prst="rect">
            <a:avLst/>
          </a:prstGeom>
        </p:spPr>
      </p:pic>
      <p:pic>
        <p:nvPicPr>
          <p:cNvPr id="109" name="Picture 108" descr="PINK.png"/>
          <p:cNvPicPr>
            <a:picLocks noChangeAspect="1"/>
          </p:cNvPicPr>
          <p:nvPr userDrawn="1"/>
        </p:nvPicPr>
        <p:blipFill>
          <a:blip r:embed="rId101" cstate="print">
            <a:duotone>
              <a:prstClr val="black"/>
              <a:schemeClr val="accent2">
                <a:tint val="45000"/>
                <a:satMod val="400000"/>
              </a:schemeClr>
            </a:duotone>
            <a:lum contrast="52000"/>
          </a:blip>
          <a:stretch>
            <a:fillRect/>
          </a:stretch>
        </p:blipFill>
        <p:spPr>
          <a:xfrm>
            <a:off x="3974413" y="2391370"/>
            <a:ext cx="79248" cy="109728"/>
          </a:xfrm>
          <a:prstGeom prst="rect">
            <a:avLst/>
          </a:prstGeom>
        </p:spPr>
      </p:pic>
      <p:pic>
        <p:nvPicPr>
          <p:cNvPr id="110" name="Picture 109" descr="PINK.png"/>
          <p:cNvPicPr>
            <a:picLocks noChangeAspect="1"/>
          </p:cNvPicPr>
          <p:nvPr userDrawn="1"/>
        </p:nvPicPr>
        <p:blipFill>
          <a:blip r:embed="rId102" cstate="print">
            <a:duotone>
              <a:prstClr val="black"/>
              <a:schemeClr val="accent5">
                <a:tint val="45000"/>
                <a:satMod val="400000"/>
              </a:schemeClr>
            </a:duotone>
          </a:blip>
          <a:stretch>
            <a:fillRect/>
          </a:stretch>
        </p:blipFill>
        <p:spPr>
          <a:xfrm>
            <a:off x="4020027" y="2446120"/>
            <a:ext cx="115824" cy="146304"/>
          </a:xfrm>
          <a:prstGeom prst="rect">
            <a:avLst/>
          </a:prstGeom>
        </p:spPr>
      </p:pic>
      <p:pic>
        <p:nvPicPr>
          <p:cNvPr id="111" name="Picture 110" descr="ORANGE.png"/>
          <p:cNvPicPr>
            <a:picLocks noChangeAspect="1"/>
          </p:cNvPicPr>
          <p:nvPr userDrawn="1"/>
        </p:nvPicPr>
        <p:blipFill>
          <a:blip r:embed="rId103" cstate="print">
            <a:duotone>
              <a:prstClr val="black"/>
              <a:schemeClr val="accent6">
                <a:tint val="45000"/>
                <a:satMod val="400000"/>
              </a:schemeClr>
            </a:duotone>
            <a:lum contrast="51000"/>
          </a:blip>
          <a:stretch>
            <a:fillRect/>
          </a:stretch>
        </p:blipFill>
        <p:spPr>
          <a:xfrm>
            <a:off x="4103003" y="2363741"/>
            <a:ext cx="167640" cy="234696"/>
          </a:xfrm>
          <a:prstGeom prst="rect">
            <a:avLst/>
          </a:prstGeom>
        </p:spPr>
      </p:pic>
      <p:pic>
        <p:nvPicPr>
          <p:cNvPr id="112" name="Picture 111" descr="GREEN.png"/>
          <p:cNvPicPr>
            <a:picLocks noChangeAspect="1"/>
          </p:cNvPicPr>
          <p:nvPr userDrawn="1"/>
        </p:nvPicPr>
        <p:blipFill>
          <a:blip r:embed="rId104" cstate="print">
            <a:duotone>
              <a:prstClr val="black"/>
              <a:schemeClr val="accent3">
                <a:tint val="45000"/>
                <a:satMod val="400000"/>
              </a:schemeClr>
            </a:duotone>
            <a:lum bright="-6000" contrast="9000"/>
          </a:blip>
          <a:stretch>
            <a:fillRect/>
          </a:stretch>
        </p:blipFill>
        <p:spPr>
          <a:xfrm>
            <a:off x="4192428" y="2205158"/>
            <a:ext cx="207264" cy="198120"/>
          </a:xfrm>
          <a:prstGeom prst="rect">
            <a:avLst/>
          </a:prstGeom>
        </p:spPr>
      </p:pic>
      <p:pic>
        <p:nvPicPr>
          <p:cNvPr id="113" name="Picture 112" descr="PURPLE.png"/>
          <p:cNvPicPr>
            <a:picLocks noChangeAspect="1"/>
          </p:cNvPicPr>
          <p:nvPr userDrawn="1"/>
        </p:nvPicPr>
        <p:blipFill>
          <a:blip r:embed="rId105" cstate="print">
            <a:duotone>
              <a:prstClr val="black"/>
              <a:schemeClr val="accent4">
                <a:tint val="45000"/>
                <a:satMod val="400000"/>
              </a:schemeClr>
            </a:duotone>
          </a:blip>
          <a:stretch>
            <a:fillRect/>
          </a:stretch>
        </p:blipFill>
        <p:spPr>
          <a:xfrm>
            <a:off x="4250721" y="2343742"/>
            <a:ext cx="118872" cy="237744"/>
          </a:xfrm>
          <a:prstGeom prst="rect">
            <a:avLst/>
          </a:prstGeom>
        </p:spPr>
      </p:pic>
      <p:pic>
        <p:nvPicPr>
          <p:cNvPr id="114" name="Picture 113" descr="GREEN.png"/>
          <p:cNvPicPr>
            <a:picLocks noChangeAspect="1"/>
          </p:cNvPicPr>
          <p:nvPr userDrawn="1"/>
        </p:nvPicPr>
        <p:blipFill>
          <a:blip r:embed="rId106" cstate="print">
            <a:duotone>
              <a:prstClr val="black"/>
              <a:schemeClr val="accent5">
                <a:tint val="45000"/>
                <a:satMod val="400000"/>
              </a:schemeClr>
            </a:duotone>
            <a:lum contrast="44000"/>
          </a:blip>
          <a:stretch>
            <a:fillRect/>
          </a:stretch>
        </p:blipFill>
        <p:spPr>
          <a:xfrm>
            <a:off x="4326160" y="2346792"/>
            <a:ext cx="64008" cy="198120"/>
          </a:xfrm>
          <a:prstGeom prst="rect">
            <a:avLst/>
          </a:prstGeom>
        </p:spPr>
      </p:pic>
      <p:pic>
        <p:nvPicPr>
          <p:cNvPr id="115" name="Picture 114" descr="BEIGE.png"/>
          <p:cNvPicPr>
            <a:picLocks noChangeAspect="1"/>
          </p:cNvPicPr>
          <p:nvPr userDrawn="1"/>
        </p:nvPicPr>
        <p:blipFill>
          <a:blip r:embed="rId107" cstate="print">
            <a:duotone>
              <a:prstClr val="black"/>
              <a:schemeClr val="accent6">
                <a:tint val="45000"/>
                <a:satMod val="400000"/>
              </a:schemeClr>
            </a:duotone>
            <a:lum contrast="66000"/>
          </a:blip>
          <a:stretch>
            <a:fillRect/>
          </a:stretch>
        </p:blipFill>
        <p:spPr>
          <a:xfrm>
            <a:off x="4350734" y="2302406"/>
            <a:ext cx="88392" cy="237744"/>
          </a:xfrm>
          <a:prstGeom prst="rect">
            <a:avLst/>
          </a:prstGeom>
        </p:spPr>
      </p:pic>
      <p:pic>
        <p:nvPicPr>
          <p:cNvPr id="116" name="Picture 115" descr="ORANGE.png"/>
          <p:cNvPicPr>
            <a:picLocks noChangeAspect="1"/>
          </p:cNvPicPr>
          <p:nvPr userDrawn="1"/>
        </p:nvPicPr>
        <p:blipFill>
          <a:blip r:embed="rId108" cstate="print">
            <a:duotone>
              <a:prstClr val="black"/>
              <a:schemeClr val="accent6">
                <a:tint val="45000"/>
                <a:satMod val="400000"/>
              </a:schemeClr>
            </a:duotone>
            <a:lum contrast="34000"/>
          </a:blip>
          <a:stretch>
            <a:fillRect/>
          </a:stretch>
        </p:blipFill>
        <p:spPr>
          <a:xfrm>
            <a:off x="4411597" y="2236771"/>
            <a:ext cx="313945" cy="368809"/>
          </a:xfrm>
          <a:prstGeom prst="rect">
            <a:avLst/>
          </a:prstGeom>
        </p:spPr>
      </p:pic>
      <p:pic>
        <p:nvPicPr>
          <p:cNvPr id="117" name="Picture 116" descr="PURPLE.png"/>
          <p:cNvPicPr>
            <a:picLocks noChangeAspect="1"/>
          </p:cNvPicPr>
          <p:nvPr userDrawn="1"/>
        </p:nvPicPr>
        <p:blipFill>
          <a:blip r:embed="rId109" cstate="print">
            <a:duotone>
              <a:prstClr val="black"/>
              <a:schemeClr val="accent4">
                <a:tint val="45000"/>
                <a:satMod val="400000"/>
              </a:schemeClr>
            </a:duotone>
            <a:lum bright="-2000" contrast="48000"/>
          </a:blip>
          <a:stretch>
            <a:fillRect/>
          </a:stretch>
        </p:blipFill>
        <p:spPr>
          <a:xfrm>
            <a:off x="4559534" y="2280688"/>
            <a:ext cx="213360" cy="408433"/>
          </a:xfrm>
          <a:prstGeom prst="rect">
            <a:avLst/>
          </a:prstGeom>
        </p:spPr>
      </p:pic>
      <p:pic>
        <p:nvPicPr>
          <p:cNvPr id="118" name="Picture 117" descr="GREEN.png"/>
          <p:cNvPicPr>
            <a:picLocks noChangeAspect="1"/>
          </p:cNvPicPr>
          <p:nvPr userDrawn="1"/>
        </p:nvPicPr>
        <p:blipFill>
          <a:blip r:embed="rId110" cstate="print">
            <a:duotone>
              <a:prstClr val="black"/>
              <a:schemeClr val="accent3">
                <a:tint val="45000"/>
                <a:satMod val="400000"/>
              </a:schemeClr>
            </a:duotone>
            <a:lum bright="-14000" contrast="19000"/>
          </a:blip>
          <a:stretch>
            <a:fillRect/>
          </a:stretch>
        </p:blipFill>
        <p:spPr>
          <a:xfrm>
            <a:off x="4715649" y="2338980"/>
            <a:ext cx="362713" cy="326137"/>
          </a:xfrm>
          <a:prstGeom prst="rect">
            <a:avLst/>
          </a:prstGeom>
        </p:spPr>
      </p:pic>
      <p:pic>
        <p:nvPicPr>
          <p:cNvPr id="119" name="Picture 118" descr="ORANGE.png"/>
          <p:cNvPicPr>
            <a:picLocks noChangeAspect="1"/>
          </p:cNvPicPr>
          <p:nvPr userDrawn="1"/>
        </p:nvPicPr>
        <p:blipFill>
          <a:blip r:embed="rId111" cstate="print">
            <a:duotone>
              <a:prstClr val="black"/>
              <a:schemeClr val="accent6">
                <a:tint val="45000"/>
                <a:satMod val="400000"/>
              </a:schemeClr>
            </a:duotone>
            <a:lum contrast="57000"/>
          </a:blip>
          <a:stretch>
            <a:fillRect/>
          </a:stretch>
        </p:blipFill>
        <p:spPr>
          <a:xfrm>
            <a:off x="4581916" y="2677216"/>
            <a:ext cx="57912" cy="42672"/>
          </a:xfrm>
          <a:prstGeom prst="rect">
            <a:avLst/>
          </a:prstGeom>
        </p:spPr>
      </p:pic>
      <p:pic>
        <p:nvPicPr>
          <p:cNvPr id="121" name="Picture 120" descr="YELLOW.png"/>
          <p:cNvPicPr>
            <a:picLocks noChangeAspect="1"/>
          </p:cNvPicPr>
          <p:nvPr userDrawn="1"/>
        </p:nvPicPr>
        <p:blipFill>
          <a:blip r:embed="rId112" cstate="print">
            <a:duotone>
              <a:prstClr val="black"/>
              <a:schemeClr val="accent6">
                <a:tint val="45000"/>
                <a:satMod val="400000"/>
              </a:schemeClr>
            </a:duotone>
            <a:lum bright="2000" contrast="80000"/>
          </a:blip>
          <a:stretch>
            <a:fillRect/>
          </a:stretch>
        </p:blipFill>
        <p:spPr>
          <a:xfrm>
            <a:off x="4624115" y="2611210"/>
            <a:ext cx="216408" cy="329185"/>
          </a:xfrm>
          <a:prstGeom prst="rect">
            <a:avLst/>
          </a:prstGeom>
        </p:spPr>
      </p:pic>
      <p:pic>
        <p:nvPicPr>
          <p:cNvPr id="120" name="Picture 119" descr="GREEN.png"/>
          <p:cNvPicPr>
            <a:picLocks noChangeAspect="1"/>
          </p:cNvPicPr>
          <p:nvPr userDrawn="1"/>
        </p:nvPicPr>
        <p:blipFill>
          <a:blip r:embed="rId113" cstate="print">
            <a:duotone>
              <a:prstClr val="black"/>
              <a:schemeClr val="accent3">
                <a:tint val="45000"/>
                <a:satMod val="400000"/>
              </a:schemeClr>
            </a:duotone>
          </a:blip>
          <a:stretch>
            <a:fillRect/>
          </a:stretch>
        </p:blipFill>
        <p:spPr>
          <a:xfrm>
            <a:off x="4563144" y="2669879"/>
            <a:ext cx="170688" cy="231648"/>
          </a:xfrm>
          <a:prstGeom prst="rect">
            <a:avLst/>
          </a:prstGeom>
        </p:spPr>
      </p:pic>
      <p:pic>
        <p:nvPicPr>
          <p:cNvPr id="122" name="Picture 121" descr="GREEN.png"/>
          <p:cNvPicPr>
            <a:picLocks noChangeAspect="1"/>
          </p:cNvPicPr>
          <p:nvPr userDrawn="1"/>
        </p:nvPicPr>
        <p:blipFill>
          <a:blip r:embed="rId114" cstate="print">
            <a:duotone>
              <a:prstClr val="black"/>
              <a:schemeClr val="accent5">
                <a:tint val="45000"/>
                <a:satMod val="400000"/>
              </a:schemeClr>
            </a:duotone>
          </a:blip>
          <a:stretch>
            <a:fillRect/>
          </a:stretch>
        </p:blipFill>
        <p:spPr>
          <a:xfrm>
            <a:off x="4659158" y="2552055"/>
            <a:ext cx="539497" cy="707137"/>
          </a:xfrm>
          <a:prstGeom prst="rect">
            <a:avLst/>
          </a:prstGeom>
        </p:spPr>
      </p:pic>
      <p:pic>
        <p:nvPicPr>
          <p:cNvPr id="123" name="Picture 122" descr="PURPLE.png"/>
          <p:cNvPicPr>
            <a:picLocks noChangeAspect="1"/>
          </p:cNvPicPr>
          <p:nvPr userDrawn="1"/>
        </p:nvPicPr>
        <p:blipFill>
          <a:blip r:embed="rId115" cstate="print">
            <a:duotone>
              <a:prstClr val="black"/>
              <a:schemeClr val="accent4">
                <a:tint val="45000"/>
                <a:satMod val="400000"/>
              </a:schemeClr>
            </a:duotone>
          </a:blip>
          <a:stretch>
            <a:fillRect/>
          </a:stretch>
        </p:blipFill>
        <p:spPr>
          <a:xfrm>
            <a:off x="5139029" y="2598437"/>
            <a:ext cx="149352" cy="198120"/>
          </a:xfrm>
          <a:prstGeom prst="rect">
            <a:avLst/>
          </a:prstGeom>
        </p:spPr>
      </p:pic>
      <p:pic>
        <p:nvPicPr>
          <p:cNvPr id="124" name="Picture 123" descr="PINK.png"/>
          <p:cNvPicPr>
            <a:picLocks noChangeAspect="1"/>
          </p:cNvPicPr>
          <p:nvPr userDrawn="1"/>
        </p:nvPicPr>
        <p:blipFill>
          <a:blip r:embed="rId116" cstate="print">
            <a:duotone>
              <a:prstClr val="black"/>
              <a:schemeClr val="accent2">
                <a:tint val="45000"/>
                <a:satMod val="400000"/>
              </a:schemeClr>
            </a:duotone>
            <a:lum bright="3000" contrast="92000"/>
          </a:blip>
          <a:stretch>
            <a:fillRect/>
          </a:stretch>
        </p:blipFill>
        <p:spPr>
          <a:xfrm>
            <a:off x="5252668" y="2575393"/>
            <a:ext cx="225552" cy="368809"/>
          </a:xfrm>
          <a:prstGeom prst="rect">
            <a:avLst/>
          </a:prstGeom>
        </p:spPr>
      </p:pic>
      <p:pic>
        <p:nvPicPr>
          <p:cNvPr id="125" name="Picture 124" descr="BEIGE.png"/>
          <p:cNvPicPr>
            <a:picLocks noChangeAspect="1"/>
          </p:cNvPicPr>
          <p:nvPr userDrawn="1"/>
        </p:nvPicPr>
        <p:blipFill>
          <a:blip r:embed="rId117" cstate="print">
            <a:duotone>
              <a:prstClr val="black"/>
              <a:schemeClr val="accent3">
                <a:tint val="45000"/>
                <a:satMod val="400000"/>
              </a:schemeClr>
            </a:duotone>
          </a:blip>
          <a:stretch>
            <a:fillRect/>
          </a:stretch>
        </p:blipFill>
        <p:spPr>
          <a:xfrm>
            <a:off x="5119981" y="2782371"/>
            <a:ext cx="67056" cy="79248"/>
          </a:xfrm>
          <a:prstGeom prst="rect">
            <a:avLst/>
          </a:prstGeom>
        </p:spPr>
      </p:pic>
      <p:pic>
        <p:nvPicPr>
          <p:cNvPr id="126" name="Picture 125" descr="PINK.png"/>
          <p:cNvPicPr>
            <a:picLocks noChangeAspect="1"/>
          </p:cNvPicPr>
          <p:nvPr userDrawn="1"/>
        </p:nvPicPr>
        <p:blipFill>
          <a:blip r:embed="rId118" cstate="print">
            <a:duotone>
              <a:prstClr val="black"/>
              <a:schemeClr val="accent2">
                <a:tint val="45000"/>
                <a:satMod val="400000"/>
              </a:schemeClr>
            </a:duotone>
          </a:blip>
          <a:stretch>
            <a:fillRect/>
          </a:stretch>
        </p:blipFill>
        <p:spPr>
          <a:xfrm>
            <a:off x="5122362" y="2842479"/>
            <a:ext cx="54864" cy="88392"/>
          </a:xfrm>
          <a:prstGeom prst="rect">
            <a:avLst/>
          </a:prstGeom>
        </p:spPr>
      </p:pic>
      <p:pic>
        <p:nvPicPr>
          <p:cNvPr id="127" name="Picture 126" descr="GREEN.png"/>
          <p:cNvPicPr>
            <a:picLocks noChangeAspect="1"/>
          </p:cNvPicPr>
          <p:nvPr userDrawn="1"/>
        </p:nvPicPr>
        <p:blipFill>
          <a:blip r:embed="rId119" cstate="print">
            <a:duotone>
              <a:prstClr val="black"/>
              <a:schemeClr val="accent3">
                <a:tint val="45000"/>
                <a:satMod val="400000"/>
              </a:schemeClr>
            </a:duotone>
            <a:lum bright="-2000" contrast="-7000"/>
          </a:blip>
          <a:stretch>
            <a:fillRect/>
          </a:stretch>
        </p:blipFill>
        <p:spPr>
          <a:xfrm>
            <a:off x="5147895" y="2787133"/>
            <a:ext cx="283465" cy="420625"/>
          </a:xfrm>
          <a:prstGeom prst="rect">
            <a:avLst/>
          </a:prstGeom>
        </p:spPr>
      </p:pic>
      <p:pic>
        <p:nvPicPr>
          <p:cNvPr id="128" name="Picture 127" descr="BEIGE.png"/>
          <p:cNvPicPr>
            <a:picLocks noChangeAspect="1"/>
          </p:cNvPicPr>
          <p:nvPr userDrawn="1"/>
        </p:nvPicPr>
        <p:blipFill>
          <a:blip r:embed="rId120" cstate="print">
            <a:duotone>
              <a:prstClr val="black"/>
              <a:schemeClr val="accent6">
                <a:tint val="45000"/>
                <a:satMod val="400000"/>
              </a:schemeClr>
            </a:duotone>
            <a:lum contrast="23000"/>
          </a:blip>
          <a:stretch>
            <a:fillRect/>
          </a:stretch>
        </p:blipFill>
        <p:spPr>
          <a:xfrm>
            <a:off x="4643163" y="2978377"/>
            <a:ext cx="347473" cy="460249"/>
          </a:xfrm>
          <a:prstGeom prst="rect">
            <a:avLst/>
          </a:prstGeom>
        </p:spPr>
      </p:pic>
      <p:pic>
        <p:nvPicPr>
          <p:cNvPr id="129" name="Picture 128" descr="PURPLE.png"/>
          <p:cNvPicPr>
            <a:picLocks noChangeAspect="1"/>
          </p:cNvPicPr>
          <p:nvPr userDrawn="1"/>
        </p:nvPicPr>
        <p:blipFill>
          <a:blip r:embed="rId121" cstate="print">
            <a:duotone>
              <a:prstClr val="black"/>
              <a:schemeClr val="accent4">
                <a:tint val="45000"/>
                <a:satMod val="400000"/>
              </a:schemeClr>
            </a:duotone>
            <a:lum bright="-8000" contrast="-59000"/>
          </a:blip>
          <a:stretch>
            <a:fillRect/>
          </a:stretch>
        </p:blipFill>
        <p:spPr>
          <a:xfrm>
            <a:off x="4922717" y="3070692"/>
            <a:ext cx="323089" cy="362713"/>
          </a:xfrm>
          <a:prstGeom prst="rect">
            <a:avLst/>
          </a:prstGeom>
        </p:spPr>
      </p:pic>
      <p:pic>
        <p:nvPicPr>
          <p:cNvPr id="130" name="Picture 129" descr="BEIGE.png"/>
          <p:cNvPicPr>
            <a:picLocks noChangeAspect="1"/>
          </p:cNvPicPr>
          <p:nvPr userDrawn="1"/>
        </p:nvPicPr>
        <p:blipFill>
          <a:blip r:embed="rId122" cstate="print">
            <a:duotone>
              <a:prstClr val="black"/>
              <a:schemeClr val="accent6">
                <a:tint val="45000"/>
                <a:satMod val="400000"/>
              </a:schemeClr>
            </a:duotone>
            <a:lum contrast="70000"/>
          </a:blip>
          <a:stretch>
            <a:fillRect/>
          </a:stretch>
        </p:blipFill>
        <p:spPr>
          <a:xfrm>
            <a:off x="5211710" y="3123745"/>
            <a:ext cx="91440" cy="280417"/>
          </a:xfrm>
          <a:prstGeom prst="rect">
            <a:avLst/>
          </a:prstGeom>
        </p:spPr>
      </p:pic>
      <p:pic>
        <p:nvPicPr>
          <p:cNvPr id="131" name="Picture 130" descr="ORANGE.png"/>
          <p:cNvPicPr>
            <a:picLocks noChangeAspect="1"/>
          </p:cNvPicPr>
          <p:nvPr userDrawn="1"/>
        </p:nvPicPr>
        <p:blipFill>
          <a:blip r:embed="rId123" cstate="print">
            <a:duotone>
              <a:prstClr val="black"/>
              <a:schemeClr val="accent6">
                <a:tint val="45000"/>
                <a:satMod val="400000"/>
              </a:schemeClr>
            </a:duotone>
            <a:lum bright="-11000" contrast="37000"/>
          </a:blip>
          <a:stretch>
            <a:fillRect/>
          </a:stretch>
        </p:blipFill>
        <p:spPr>
          <a:xfrm>
            <a:off x="5138644" y="3162875"/>
            <a:ext cx="298705" cy="591313"/>
          </a:xfrm>
          <a:prstGeom prst="rect">
            <a:avLst/>
          </a:prstGeom>
        </p:spPr>
      </p:pic>
      <p:pic>
        <p:nvPicPr>
          <p:cNvPr id="132" name="Picture 131" descr="GREEN.png"/>
          <p:cNvPicPr>
            <a:picLocks noChangeAspect="1"/>
          </p:cNvPicPr>
          <p:nvPr userDrawn="1"/>
        </p:nvPicPr>
        <p:blipFill>
          <a:blip r:embed="rId124" cstate="print">
            <a:duotone>
              <a:prstClr val="black"/>
              <a:schemeClr val="accent3">
                <a:tint val="45000"/>
                <a:satMod val="400000"/>
              </a:schemeClr>
            </a:duotone>
            <a:lum bright="-14000" contrast="40000"/>
          </a:blip>
          <a:stretch>
            <a:fillRect/>
          </a:stretch>
        </p:blipFill>
        <p:spPr>
          <a:xfrm>
            <a:off x="4999011" y="3347755"/>
            <a:ext cx="219456" cy="256033"/>
          </a:xfrm>
          <a:prstGeom prst="rect">
            <a:avLst/>
          </a:prstGeom>
        </p:spPr>
      </p:pic>
      <p:pic>
        <p:nvPicPr>
          <p:cNvPr id="133" name="Picture 132" descr="BEIGE.png"/>
          <p:cNvPicPr>
            <a:picLocks noChangeAspect="1"/>
          </p:cNvPicPr>
          <p:nvPr userDrawn="1"/>
        </p:nvPicPr>
        <p:blipFill>
          <a:blip r:embed="rId125" cstate="print">
            <a:duotone>
              <a:prstClr val="black"/>
              <a:schemeClr val="accent2">
                <a:tint val="45000"/>
                <a:satMod val="400000"/>
              </a:schemeClr>
            </a:duotone>
          </a:blip>
          <a:stretch>
            <a:fillRect/>
          </a:stretch>
        </p:blipFill>
        <p:spPr>
          <a:xfrm>
            <a:off x="4640782" y="3401781"/>
            <a:ext cx="359665" cy="423673"/>
          </a:xfrm>
          <a:prstGeom prst="rect">
            <a:avLst/>
          </a:prstGeom>
        </p:spPr>
      </p:pic>
      <p:pic>
        <p:nvPicPr>
          <p:cNvPr id="134" name="Picture 133" descr="YELLOW.png"/>
          <p:cNvPicPr>
            <a:picLocks noChangeAspect="1"/>
          </p:cNvPicPr>
          <p:nvPr userDrawn="1"/>
        </p:nvPicPr>
        <p:blipFill>
          <a:blip r:embed="rId126" cstate="print">
            <a:duotone>
              <a:prstClr val="black"/>
              <a:schemeClr val="accent6">
                <a:tint val="45000"/>
                <a:satMod val="400000"/>
              </a:schemeClr>
            </a:duotone>
            <a:lum contrast="62000"/>
          </a:blip>
          <a:stretch>
            <a:fillRect/>
          </a:stretch>
        </p:blipFill>
        <p:spPr>
          <a:xfrm>
            <a:off x="4846426" y="3429766"/>
            <a:ext cx="262129" cy="329185"/>
          </a:xfrm>
          <a:prstGeom prst="rect">
            <a:avLst/>
          </a:prstGeom>
        </p:spPr>
      </p:pic>
      <p:pic>
        <p:nvPicPr>
          <p:cNvPr id="135" name="Picture 134" descr="BEIGE.png"/>
          <p:cNvPicPr>
            <a:picLocks noChangeAspect="1"/>
          </p:cNvPicPr>
          <p:nvPr userDrawn="1"/>
        </p:nvPicPr>
        <p:blipFill>
          <a:blip r:embed="rId127" cstate="print">
            <a:duotone>
              <a:prstClr val="black"/>
              <a:schemeClr val="accent1">
                <a:tint val="45000"/>
                <a:satMod val="400000"/>
              </a:schemeClr>
            </a:duotone>
            <a:lum contrast="65000"/>
          </a:blip>
          <a:stretch>
            <a:fillRect/>
          </a:stretch>
        </p:blipFill>
        <p:spPr>
          <a:xfrm>
            <a:off x="4743933" y="3589502"/>
            <a:ext cx="441961" cy="451105"/>
          </a:xfrm>
          <a:prstGeom prst="rect">
            <a:avLst/>
          </a:prstGeom>
        </p:spPr>
      </p:pic>
      <p:pic>
        <p:nvPicPr>
          <p:cNvPr id="136" name="Picture 135" descr="ORANGE.png"/>
          <p:cNvPicPr>
            <a:picLocks noChangeAspect="1"/>
          </p:cNvPicPr>
          <p:nvPr userDrawn="1"/>
        </p:nvPicPr>
        <p:blipFill>
          <a:blip r:embed="rId128" cstate="print">
            <a:duotone>
              <a:prstClr val="black"/>
              <a:schemeClr val="accent6">
                <a:tint val="45000"/>
                <a:satMod val="400000"/>
              </a:schemeClr>
            </a:duotone>
            <a:lum contrast="63000"/>
          </a:blip>
          <a:stretch>
            <a:fillRect/>
          </a:stretch>
        </p:blipFill>
        <p:spPr>
          <a:xfrm>
            <a:off x="5016735" y="3794003"/>
            <a:ext cx="64008" cy="70104"/>
          </a:xfrm>
          <a:prstGeom prst="rect">
            <a:avLst/>
          </a:prstGeom>
        </p:spPr>
      </p:pic>
      <p:pic>
        <p:nvPicPr>
          <p:cNvPr id="137" name="Picture 136" descr="YELLOW.png"/>
          <p:cNvPicPr>
            <a:picLocks noChangeAspect="1"/>
          </p:cNvPicPr>
          <p:nvPr userDrawn="1"/>
        </p:nvPicPr>
        <p:blipFill>
          <a:blip r:embed="rId129" cstate="print">
            <a:duotone>
              <a:prstClr val="black"/>
              <a:schemeClr val="accent3">
                <a:tint val="45000"/>
                <a:satMod val="400000"/>
              </a:schemeClr>
            </a:duotone>
            <a:lum contrast="57000"/>
          </a:blip>
          <a:stretch>
            <a:fillRect/>
          </a:stretch>
        </p:blipFill>
        <p:spPr>
          <a:xfrm>
            <a:off x="5131501" y="3712276"/>
            <a:ext cx="39624" cy="60960"/>
          </a:xfrm>
          <a:prstGeom prst="rect">
            <a:avLst/>
          </a:prstGeom>
        </p:spPr>
      </p:pic>
      <p:pic>
        <p:nvPicPr>
          <p:cNvPr id="138" name="Picture 137" descr="PINK.png"/>
          <p:cNvPicPr>
            <a:picLocks noChangeAspect="1"/>
          </p:cNvPicPr>
          <p:nvPr userDrawn="1"/>
        </p:nvPicPr>
        <p:blipFill>
          <a:blip r:embed="rId130" cstate="print">
            <a:duotone>
              <a:prstClr val="black"/>
              <a:schemeClr val="accent3">
                <a:tint val="45000"/>
                <a:satMod val="400000"/>
              </a:schemeClr>
            </a:duotone>
            <a:lum bright="-4000" contrast="53000"/>
          </a:blip>
          <a:stretch>
            <a:fillRect/>
          </a:stretch>
        </p:blipFill>
        <p:spPr>
          <a:xfrm>
            <a:off x="5419451" y="864692"/>
            <a:ext cx="954026" cy="448057"/>
          </a:xfrm>
          <a:prstGeom prst="rect">
            <a:avLst/>
          </a:prstGeom>
        </p:spPr>
      </p:pic>
      <p:pic>
        <p:nvPicPr>
          <p:cNvPr id="139" name="Picture 138" descr="GREEN.png"/>
          <p:cNvPicPr>
            <a:picLocks noChangeAspect="1"/>
          </p:cNvPicPr>
          <p:nvPr userDrawn="1"/>
        </p:nvPicPr>
        <p:blipFill>
          <a:blip r:embed="rId131" cstate="print">
            <a:duotone>
              <a:prstClr val="black"/>
              <a:schemeClr val="accent1">
                <a:tint val="45000"/>
                <a:satMod val="400000"/>
              </a:schemeClr>
            </a:duotone>
            <a:lum contrast="51000"/>
          </a:blip>
          <a:stretch>
            <a:fillRect/>
          </a:stretch>
        </p:blipFill>
        <p:spPr>
          <a:xfrm>
            <a:off x="5680532" y="1140726"/>
            <a:ext cx="454153" cy="249937"/>
          </a:xfrm>
          <a:prstGeom prst="rect">
            <a:avLst/>
          </a:prstGeom>
        </p:spPr>
      </p:pic>
      <p:pic>
        <p:nvPicPr>
          <p:cNvPr id="140" name="Picture 139" descr="PINK.png"/>
          <p:cNvPicPr>
            <a:picLocks noChangeAspect="1"/>
          </p:cNvPicPr>
          <p:nvPr userDrawn="1"/>
        </p:nvPicPr>
        <p:blipFill>
          <a:blip r:embed="rId132" cstate="print">
            <a:duotone>
              <a:prstClr val="black"/>
              <a:schemeClr val="accent2">
                <a:tint val="45000"/>
                <a:satMod val="400000"/>
              </a:schemeClr>
            </a:duotone>
            <a:lum bright="16000" contrast="49000"/>
          </a:blip>
          <a:stretch>
            <a:fillRect/>
          </a:stretch>
        </p:blipFill>
        <p:spPr>
          <a:xfrm>
            <a:off x="5618137" y="1242738"/>
            <a:ext cx="350521" cy="225552"/>
          </a:xfrm>
          <a:prstGeom prst="rect">
            <a:avLst/>
          </a:prstGeom>
        </p:spPr>
      </p:pic>
      <p:pic>
        <p:nvPicPr>
          <p:cNvPr id="141" name="Picture 140" descr="BROWN.png"/>
          <p:cNvPicPr>
            <a:picLocks noChangeAspect="1"/>
          </p:cNvPicPr>
          <p:nvPr userDrawn="1"/>
        </p:nvPicPr>
        <p:blipFill>
          <a:blip r:embed="rId133" cstate="print">
            <a:duotone>
              <a:prstClr val="black"/>
              <a:schemeClr val="accent2">
                <a:tint val="45000"/>
                <a:satMod val="400000"/>
              </a:schemeClr>
            </a:duotone>
            <a:lum bright="5000" contrast="27000"/>
          </a:blip>
          <a:stretch>
            <a:fillRect/>
          </a:stretch>
        </p:blipFill>
        <p:spPr>
          <a:xfrm>
            <a:off x="6028764" y="1218446"/>
            <a:ext cx="249937" cy="121920"/>
          </a:xfrm>
          <a:prstGeom prst="rect">
            <a:avLst/>
          </a:prstGeom>
        </p:spPr>
      </p:pic>
      <p:pic>
        <p:nvPicPr>
          <p:cNvPr id="142" name="Picture 141" descr="ORANGE.png"/>
          <p:cNvPicPr>
            <a:picLocks noChangeAspect="1"/>
          </p:cNvPicPr>
          <p:nvPr userDrawn="1"/>
        </p:nvPicPr>
        <p:blipFill>
          <a:blip r:embed="rId134" cstate="print">
            <a:duotone>
              <a:prstClr val="black"/>
              <a:schemeClr val="accent6">
                <a:tint val="45000"/>
                <a:satMod val="400000"/>
              </a:schemeClr>
            </a:duotone>
            <a:lum contrast="82000"/>
          </a:blip>
          <a:stretch>
            <a:fillRect/>
          </a:stretch>
        </p:blipFill>
        <p:spPr>
          <a:xfrm>
            <a:off x="5991522" y="1299983"/>
            <a:ext cx="192024" cy="109728"/>
          </a:xfrm>
          <a:prstGeom prst="rect">
            <a:avLst/>
          </a:prstGeom>
        </p:spPr>
      </p:pic>
      <p:pic>
        <p:nvPicPr>
          <p:cNvPr id="143" name="Picture 142" descr="PURPLE.png"/>
          <p:cNvPicPr>
            <a:picLocks noChangeAspect="1"/>
          </p:cNvPicPr>
          <p:nvPr userDrawn="1"/>
        </p:nvPicPr>
        <p:blipFill>
          <a:blip r:embed="rId135" cstate="print">
            <a:duotone>
              <a:prstClr val="black"/>
              <a:schemeClr val="accent4">
                <a:tint val="45000"/>
                <a:satMod val="400000"/>
              </a:schemeClr>
            </a:duotone>
            <a:lum bright="-9000"/>
          </a:blip>
          <a:stretch>
            <a:fillRect/>
          </a:stretch>
        </p:blipFill>
        <p:spPr>
          <a:xfrm>
            <a:off x="5861600" y="1355998"/>
            <a:ext cx="320041" cy="304801"/>
          </a:xfrm>
          <a:prstGeom prst="rect">
            <a:avLst/>
          </a:prstGeom>
        </p:spPr>
      </p:pic>
      <p:pic>
        <p:nvPicPr>
          <p:cNvPr id="144" name="Picture 143" descr="GREEN.png"/>
          <p:cNvPicPr>
            <a:picLocks noChangeAspect="1"/>
          </p:cNvPicPr>
          <p:nvPr userDrawn="1"/>
        </p:nvPicPr>
        <p:blipFill>
          <a:blip r:embed="rId136" cstate="print">
            <a:duotone>
              <a:prstClr val="black"/>
              <a:schemeClr val="accent3">
                <a:tint val="45000"/>
                <a:satMod val="400000"/>
              </a:schemeClr>
            </a:duotone>
            <a:lum bright="2000" contrast="32000"/>
          </a:blip>
          <a:stretch>
            <a:fillRect/>
          </a:stretch>
        </p:blipFill>
        <p:spPr>
          <a:xfrm>
            <a:off x="5902845" y="1398566"/>
            <a:ext cx="387097" cy="469393"/>
          </a:xfrm>
          <a:prstGeom prst="rect">
            <a:avLst/>
          </a:prstGeom>
        </p:spPr>
      </p:pic>
      <p:pic>
        <p:nvPicPr>
          <p:cNvPr id="146" name="Picture 145" descr="BEIGE.png"/>
          <p:cNvPicPr>
            <a:picLocks noChangeAspect="1"/>
          </p:cNvPicPr>
          <p:nvPr userDrawn="1"/>
        </p:nvPicPr>
        <p:blipFill>
          <a:blip r:embed="rId137" cstate="print">
            <a:duotone>
              <a:prstClr val="black"/>
              <a:schemeClr val="accent6">
                <a:tint val="45000"/>
                <a:satMod val="400000"/>
              </a:schemeClr>
            </a:duotone>
            <a:lum bright="-9000" contrast="26000"/>
          </a:blip>
          <a:stretch>
            <a:fillRect/>
          </a:stretch>
        </p:blipFill>
        <p:spPr>
          <a:xfrm>
            <a:off x="6113256" y="1441706"/>
            <a:ext cx="762002" cy="1021082"/>
          </a:xfrm>
          <a:prstGeom prst="rect">
            <a:avLst/>
          </a:prstGeom>
        </p:spPr>
      </p:pic>
      <p:pic>
        <p:nvPicPr>
          <p:cNvPr id="147" name="Picture 146" descr="PINK.png"/>
          <p:cNvPicPr>
            <a:picLocks noChangeAspect="1"/>
          </p:cNvPicPr>
          <p:nvPr userDrawn="1"/>
        </p:nvPicPr>
        <p:blipFill>
          <a:blip r:embed="rId138" cstate="print">
            <a:duotone>
              <a:prstClr val="black"/>
              <a:schemeClr val="accent3">
                <a:tint val="45000"/>
                <a:satMod val="400000"/>
              </a:schemeClr>
            </a:duotone>
            <a:lum bright="-21000" contrast="48000"/>
          </a:blip>
          <a:stretch>
            <a:fillRect/>
          </a:stretch>
        </p:blipFill>
        <p:spPr>
          <a:xfrm>
            <a:off x="6402049" y="1654696"/>
            <a:ext cx="228600" cy="137160"/>
          </a:xfrm>
          <a:prstGeom prst="rect">
            <a:avLst/>
          </a:prstGeom>
        </p:spPr>
      </p:pic>
      <p:pic>
        <p:nvPicPr>
          <p:cNvPr id="148" name="Picture 147" descr="GREEN.png"/>
          <p:cNvPicPr>
            <a:picLocks noChangeAspect="1"/>
          </p:cNvPicPr>
          <p:nvPr userDrawn="1"/>
        </p:nvPicPr>
        <p:blipFill>
          <a:blip r:embed="rId139" cstate="print">
            <a:duotone>
              <a:prstClr val="black"/>
              <a:schemeClr val="accent6">
                <a:tint val="45000"/>
                <a:satMod val="400000"/>
              </a:schemeClr>
            </a:duotone>
            <a:lum contrast="76000"/>
          </a:blip>
          <a:stretch>
            <a:fillRect/>
          </a:stretch>
        </p:blipFill>
        <p:spPr>
          <a:xfrm>
            <a:off x="6618744" y="1752719"/>
            <a:ext cx="164592" cy="231648"/>
          </a:xfrm>
          <a:prstGeom prst="rect">
            <a:avLst/>
          </a:prstGeom>
        </p:spPr>
      </p:pic>
      <p:pic>
        <p:nvPicPr>
          <p:cNvPr id="149" name="Picture 148" descr="GREEN.png"/>
          <p:cNvPicPr>
            <a:picLocks noChangeAspect="1"/>
          </p:cNvPicPr>
          <p:nvPr userDrawn="1"/>
        </p:nvPicPr>
        <p:blipFill>
          <a:blip r:embed="rId140" cstate="print">
            <a:duotone>
              <a:prstClr val="black"/>
              <a:schemeClr val="accent5">
                <a:tint val="45000"/>
                <a:satMod val="400000"/>
              </a:schemeClr>
            </a:duotone>
            <a:lum bright="-6000" contrast="55000"/>
          </a:blip>
          <a:stretch>
            <a:fillRect/>
          </a:stretch>
        </p:blipFill>
        <p:spPr>
          <a:xfrm>
            <a:off x="6486632" y="1702693"/>
            <a:ext cx="249937" cy="822962"/>
          </a:xfrm>
          <a:prstGeom prst="rect">
            <a:avLst/>
          </a:prstGeom>
        </p:spPr>
      </p:pic>
      <p:pic>
        <p:nvPicPr>
          <p:cNvPr id="150" name="Picture 149" descr="PURPLE.png"/>
          <p:cNvPicPr>
            <a:picLocks noChangeAspect="1"/>
          </p:cNvPicPr>
          <p:nvPr userDrawn="1"/>
        </p:nvPicPr>
        <p:blipFill>
          <a:blip r:embed="rId141" cstate="print">
            <a:duotone>
              <a:prstClr val="black"/>
              <a:schemeClr val="accent4">
                <a:tint val="45000"/>
                <a:satMod val="400000"/>
              </a:schemeClr>
            </a:duotone>
            <a:lum contrast="23000"/>
          </a:blip>
          <a:stretch>
            <a:fillRect/>
          </a:stretch>
        </p:blipFill>
        <p:spPr>
          <a:xfrm>
            <a:off x="6769050" y="1687948"/>
            <a:ext cx="243840" cy="701041"/>
          </a:xfrm>
          <a:prstGeom prst="rect">
            <a:avLst/>
          </a:prstGeom>
        </p:spPr>
      </p:pic>
      <p:pic>
        <p:nvPicPr>
          <p:cNvPr id="153" name="Picture 152" descr="GREEN.png"/>
          <p:cNvPicPr>
            <a:picLocks noChangeAspect="1"/>
          </p:cNvPicPr>
          <p:nvPr userDrawn="1"/>
        </p:nvPicPr>
        <p:blipFill>
          <a:blip r:embed="rId142" cstate="print">
            <a:duotone>
              <a:prstClr val="black"/>
              <a:schemeClr val="accent5">
                <a:tint val="45000"/>
                <a:satMod val="400000"/>
              </a:schemeClr>
            </a:duotone>
            <a:lum bright="-21000" contrast="19000"/>
          </a:blip>
          <a:stretch>
            <a:fillRect/>
          </a:stretch>
        </p:blipFill>
        <p:spPr>
          <a:xfrm>
            <a:off x="6384811" y="933460"/>
            <a:ext cx="758954" cy="313945"/>
          </a:xfrm>
          <a:prstGeom prst="rect">
            <a:avLst/>
          </a:prstGeom>
        </p:spPr>
      </p:pic>
      <p:pic>
        <p:nvPicPr>
          <p:cNvPr id="154" name="Picture 153" descr="GREEN.png"/>
          <p:cNvPicPr>
            <a:picLocks noChangeAspect="1"/>
          </p:cNvPicPr>
          <p:nvPr userDrawn="1"/>
        </p:nvPicPr>
        <p:blipFill>
          <a:blip r:embed="rId143" cstate="print">
            <a:duotone>
              <a:prstClr val="black"/>
              <a:schemeClr val="accent3">
                <a:tint val="45000"/>
                <a:satMod val="400000"/>
              </a:schemeClr>
            </a:duotone>
            <a:lum bright="-17000" contrast="18000"/>
          </a:blip>
          <a:stretch>
            <a:fillRect/>
          </a:stretch>
        </p:blipFill>
        <p:spPr>
          <a:xfrm>
            <a:off x="6924307" y="2003112"/>
            <a:ext cx="252985" cy="527305"/>
          </a:xfrm>
          <a:prstGeom prst="rect">
            <a:avLst/>
          </a:prstGeom>
        </p:spPr>
      </p:pic>
      <p:pic>
        <p:nvPicPr>
          <p:cNvPr id="155" name="Picture 154" descr="PINK.png"/>
          <p:cNvPicPr>
            <a:picLocks noChangeAspect="1"/>
          </p:cNvPicPr>
          <p:nvPr userDrawn="1"/>
        </p:nvPicPr>
        <p:blipFill>
          <a:blip r:embed="rId144" cstate="print">
            <a:duotone>
              <a:prstClr val="black"/>
              <a:schemeClr val="accent2">
                <a:tint val="45000"/>
                <a:satMod val="400000"/>
              </a:schemeClr>
            </a:duotone>
            <a:lum bright="-4000" contrast="65000"/>
          </a:blip>
          <a:stretch>
            <a:fillRect/>
          </a:stretch>
        </p:blipFill>
        <p:spPr>
          <a:xfrm>
            <a:off x="6988126" y="1924830"/>
            <a:ext cx="256033" cy="310897"/>
          </a:xfrm>
          <a:prstGeom prst="rect">
            <a:avLst/>
          </a:prstGeom>
        </p:spPr>
      </p:pic>
      <p:pic>
        <p:nvPicPr>
          <p:cNvPr id="156" name="Picture 155" descr="GREEN.png"/>
          <p:cNvPicPr>
            <a:picLocks noChangeAspect="1"/>
          </p:cNvPicPr>
          <p:nvPr userDrawn="1"/>
        </p:nvPicPr>
        <p:blipFill>
          <a:blip r:embed="rId145" cstate="print">
            <a:duotone>
              <a:prstClr val="black"/>
              <a:schemeClr val="accent1">
                <a:tint val="45000"/>
                <a:satMod val="400000"/>
              </a:schemeClr>
            </a:duotone>
            <a:lum bright="-22000" contrast="78000"/>
          </a:blip>
          <a:stretch>
            <a:fillRect/>
          </a:stretch>
        </p:blipFill>
        <p:spPr>
          <a:xfrm>
            <a:off x="7012890" y="1896449"/>
            <a:ext cx="274321" cy="536449"/>
          </a:xfrm>
          <a:prstGeom prst="rect">
            <a:avLst/>
          </a:prstGeom>
        </p:spPr>
      </p:pic>
      <p:pic>
        <p:nvPicPr>
          <p:cNvPr id="157" name="Picture 156" descr="ORANGE.png"/>
          <p:cNvPicPr>
            <a:picLocks noChangeAspect="1"/>
          </p:cNvPicPr>
          <p:nvPr userDrawn="1"/>
        </p:nvPicPr>
        <p:blipFill>
          <a:blip r:embed="rId146" cstate="print">
            <a:duotone>
              <a:prstClr val="black"/>
              <a:schemeClr val="accent6">
                <a:tint val="45000"/>
                <a:satMod val="400000"/>
              </a:schemeClr>
            </a:duotone>
            <a:lum contrast="66000"/>
          </a:blip>
          <a:stretch>
            <a:fillRect/>
          </a:stretch>
        </p:blipFill>
        <p:spPr>
          <a:xfrm>
            <a:off x="7088520" y="2205725"/>
            <a:ext cx="158496" cy="170688"/>
          </a:xfrm>
          <a:prstGeom prst="rect">
            <a:avLst/>
          </a:prstGeom>
        </p:spPr>
      </p:pic>
      <p:pic>
        <p:nvPicPr>
          <p:cNvPr id="158" name="Picture 157" descr="PINK.png"/>
          <p:cNvPicPr>
            <a:picLocks noChangeAspect="1"/>
          </p:cNvPicPr>
          <p:nvPr userDrawn="1"/>
        </p:nvPicPr>
        <p:blipFill>
          <a:blip r:embed="rId147" cstate="print">
            <a:duotone>
              <a:prstClr val="black"/>
              <a:schemeClr val="accent2">
                <a:tint val="45000"/>
                <a:satMod val="400000"/>
              </a:schemeClr>
            </a:duotone>
            <a:lum contrast="77000"/>
          </a:blip>
          <a:stretch>
            <a:fillRect/>
          </a:stretch>
        </p:blipFill>
        <p:spPr>
          <a:xfrm>
            <a:off x="7042133" y="2518721"/>
            <a:ext cx="128016" cy="192024"/>
          </a:xfrm>
          <a:prstGeom prst="rect">
            <a:avLst/>
          </a:prstGeom>
        </p:spPr>
      </p:pic>
      <p:pic>
        <p:nvPicPr>
          <p:cNvPr id="159" name="Picture 158" descr="PURPLE.png"/>
          <p:cNvPicPr>
            <a:picLocks noChangeAspect="1"/>
          </p:cNvPicPr>
          <p:nvPr userDrawn="1"/>
        </p:nvPicPr>
        <p:blipFill>
          <a:blip r:embed="rId148" cstate="print">
            <a:duotone>
              <a:prstClr val="black"/>
              <a:schemeClr val="accent4">
                <a:tint val="45000"/>
                <a:satMod val="400000"/>
              </a:schemeClr>
            </a:duotone>
            <a:lum bright="-14000" contrast="72000"/>
          </a:blip>
          <a:stretch>
            <a:fillRect/>
          </a:stretch>
        </p:blipFill>
        <p:spPr>
          <a:xfrm>
            <a:off x="6899256" y="2549674"/>
            <a:ext cx="304801" cy="426721"/>
          </a:xfrm>
          <a:prstGeom prst="rect">
            <a:avLst/>
          </a:prstGeom>
        </p:spPr>
      </p:pic>
      <p:pic>
        <p:nvPicPr>
          <p:cNvPr id="160" name="Picture 159" descr="GREEN.png"/>
          <p:cNvPicPr>
            <a:picLocks noChangeAspect="1"/>
          </p:cNvPicPr>
          <p:nvPr userDrawn="1"/>
        </p:nvPicPr>
        <p:blipFill>
          <a:blip r:embed="rId149" cstate="print">
            <a:duotone>
              <a:prstClr val="black"/>
              <a:schemeClr val="accent3">
                <a:tint val="45000"/>
                <a:satMod val="400000"/>
              </a:schemeClr>
            </a:duotone>
            <a:lum bright="-16000" contrast="36000"/>
          </a:blip>
          <a:stretch>
            <a:fillRect/>
          </a:stretch>
        </p:blipFill>
        <p:spPr>
          <a:xfrm>
            <a:off x="7474187" y="1832151"/>
            <a:ext cx="42672" cy="112776"/>
          </a:xfrm>
          <a:prstGeom prst="rect">
            <a:avLst/>
          </a:prstGeom>
        </p:spPr>
      </p:pic>
      <p:pic>
        <p:nvPicPr>
          <p:cNvPr id="161" name="Picture 160" descr="GREEN.png"/>
          <p:cNvPicPr>
            <a:picLocks noChangeAspect="1"/>
          </p:cNvPicPr>
          <p:nvPr userDrawn="1"/>
        </p:nvPicPr>
        <p:blipFill>
          <a:blip r:embed="rId150" cstate="print">
            <a:duotone>
              <a:prstClr val="black"/>
              <a:schemeClr val="accent3">
                <a:tint val="45000"/>
                <a:satMod val="400000"/>
              </a:schemeClr>
            </a:duotone>
            <a:lum bright="-27000" contrast="55000"/>
          </a:blip>
          <a:stretch>
            <a:fillRect/>
          </a:stretch>
        </p:blipFill>
        <p:spPr>
          <a:xfrm>
            <a:off x="7393225" y="1211401"/>
            <a:ext cx="118872" cy="167640"/>
          </a:xfrm>
          <a:prstGeom prst="rect">
            <a:avLst/>
          </a:prstGeom>
        </p:spPr>
      </p:pic>
      <p:pic>
        <p:nvPicPr>
          <p:cNvPr id="162" name="Picture 161" descr="PINK.png"/>
          <p:cNvPicPr>
            <a:picLocks noChangeAspect="1"/>
          </p:cNvPicPr>
          <p:nvPr userDrawn="1"/>
        </p:nvPicPr>
        <p:blipFill>
          <a:blip r:embed="rId151" cstate="print">
            <a:duotone>
              <a:prstClr val="black"/>
              <a:schemeClr val="accent4">
                <a:tint val="45000"/>
                <a:satMod val="400000"/>
              </a:schemeClr>
            </a:duotone>
            <a:lum bright="3000" contrast="65000"/>
          </a:blip>
          <a:stretch>
            <a:fillRect/>
          </a:stretch>
        </p:blipFill>
        <p:spPr>
          <a:xfrm>
            <a:off x="7474187" y="1348855"/>
            <a:ext cx="109728" cy="161544"/>
          </a:xfrm>
          <a:prstGeom prst="rect">
            <a:avLst/>
          </a:prstGeom>
        </p:spPr>
      </p:pic>
      <p:pic>
        <p:nvPicPr>
          <p:cNvPr id="163" name="Picture 162" descr="PURPLE.png"/>
          <p:cNvPicPr>
            <a:picLocks noChangeAspect="1"/>
          </p:cNvPicPr>
          <p:nvPr userDrawn="1"/>
        </p:nvPicPr>
        <p:blipFill>
          <a:blip r:embed="rId152" cstate="print">
            <a:duotone>
              <a:prstClr val="black"/>
              <a:schemeClr val="accent5">
                <a:tint val="45000"/>
                <a:satMod val="400000"/>
              </a:schemeClr>
            </a:duotone>
            <a:lum contrast="42000"/>
          </a:blip>
          <a:stretch>
            <a:fillRect/>
          </a:stretch>
        </p:blipFill>
        <p:spPr>
          <a:xfrm>
            <a:off x="7629161" y="1145011"/>
            <a:ext cx="243840" cy="463297"/>
          </a:xfrm>
          <a:prstGeom prst="rect">
            <a:avLst/>
          </a:prstGeom>
        </p:spPr>
      </p:pic>
      <p:pic>
        <p:nvPicPr>
          <p:cNvPr id="165" name="Picture 164" descr="china.png"/>
          <p:cNvPicPr>
            <a:picLocks noChangeAspect="1"/>
          </p:cNvPicPr>
          <p:nvPr userDrawn="1"/>
        </p:nvPicPr>
        <p:blipFill>
          <a:blip r:embed="rId153" cstate="print">
            <a:duotone>
              <a:prstClr val="black"/>
              <a:schemeClr val="accent6">
                <a:tint val="45000"/>
                <a:satMod val="400000"/>
              </a:schemeClr>
            </a:duotone>
            <a:lum bright="5000" contrast="44000"/>
          </a:blip>
          <a:stretch>
            <a:fillRect/>
          </a:stretch>
        </p:blipFill>
        <p:spPr>
          <a:xfrm>
            <a:off x="6146590" y="902315"/>
            <a:ext cx="1365507" cy="1173482"/>
          </a:xfrm>
          <a:prstGeom prst="rect">
            <a:avLst/>
          </a:prstGeom>
        </p:spPr>
      </p:pic>
      <p:pic>
        <p:nvPicPr>
          <p:cNvPr id="164" name="Picture 163" descr="ORANGE.png"/>
          <p:cNvPicPr>
            <a:picLocks noChangeAspect="1"/>
          </p:cNvPicPr>
          <p:nvPr userDrawn="1"/>
        </p:nvPicPr>
        <p:blipFill>
          <a:blip r:embed="rId154" cstate="print">
            <a:duotone>
              <a:prstClr val="black"/>
              <a:schemeClr val="accent6">
                <a:tint val="45000"/>
                <a:satMod val="400000"/>
              </a:schemeClr>
            </a:duotone>
            <a:lum contrast="73000"/>
          </a:blip>
          <a:stretch>
            <a:fillRect/>
          </a:stretch>
        </p:blipFill>
        <p:spPr>
          <a:xfrm>
            <a:off x="7488473" y="2036277"/>
            <a:ext cx="262129" cy="499873"/>
          </a:xfrm>
          <a:prstGeom prst="rect">
            <a:avLst/>
          </a:prstGeom>
        </p:spPr>
      </p:pic>
      <p:pic>
        <p:nvPicPr>
          <p:cNvPr id="167" name="Picture 166" descr="BEIGE.png"/>
          <p:cNvPicPr>
            <a:picLocks noChangeAspect="1"/>
          </p:cNvPicPr>
          <p:nvPr userDrawn="1"/>
        </p:nvPicPr>
        <p:blipFill>
          <a:blip r:embed="rId155" cstate="print">
            <a:duotone>
              <a:prstClr val="black"/>
              <a:schemeClr val="accent6">
                <a:tint val="45000"/>
                <a:satMod val="400000"/>
              </a:schemeClr>
            </a:duotone>
          </a:blip>
          <a:stretch>
            <a:fillRect/>
          </a:stretch>
        </p:blipFill>
        <p:spPr>
          <a:xfrm>
            <a:off x="7189771" y="2980758"/>
            <a:ext cx="365761" cy="115824"/>
          </a:xfrm>
          <a:prstGeom prst="rect">
            <a:avLst/>
          </a:prstGeom>
        </p:spPr>
      </p:pic>
      <p:pic>
        <p:nvPicPr>
          <p:cNvPr id="168" name="Picture 167" descr="ORANGE.png"/>
          <p:cNvPicPr>
            <a:picLocks noChangeAspect="1"/>
          </p:cNvPicPr>
          <p:nvPr userDrawn="1"/>
        </p:nvPicPr>
        <p:blipFill>
          <a:blip r:embed="rId156" cstate="print">
            <a:duotone>
              <a:prstClr val="black"/>
              <a:schemeClr val="accent3">
                <a:tint val="45000"/>
                <a:satMod val="400000"/>
              </a:schemeClr>
            </a:duotone>
            <a:lum bright="-17000" contrast="48000"/>
          </a:blip>
          <a:stretch>
            <a:fillRect/>
          </a:stretch>
        </p:blipFill>
        <p:spPr>
          <a:xfrm>
            <a:off x="7562675" y="3045433"/>
            <a:ext cx="204216" cy="48768"/>
          </a:xfrm>
          <a:prstGeom prst="rect">
            <a:avLst/>
          </a:prstGeom>
        </p:spPr>
      </p:pic>
      <p:pic>
        <p:nvPicPr>
          <p:cNvPr id="169" name="Picture 168" descr="PURPLE.png"/>
          <p:cNvPicPr>
            <a:picLocks noChangeAspect="1"/>
          </p:cNvPicPr>
          <p:nvPr userDrawn="1"/>
        </p:nvPicPr>
        <p:blipFill>
          <a:blip r:embed="rId157" cstate="print">
            <a:duotone>
              <a:prstClr val="black"/>
              <a:schemeClr val="accent2">
                <a:tint val="45000"/>
                <a:satMod val="400000"/>
              </a:schemeClr>
            </a:duotone>
            <a:lum contrast="43000"/>
          </a:blip>
          <a:stretch>
            <a:fillRect/>
          </a:stretch>
        </p:blipFill>
        <p:spPr>
          <a:xfrm>
            <a:off x="7555532" y="3077534"/>
            <a:ext cx="231648" cy="88392"/>
          </a:xfrm>
          <a:prstGeom prst="rect">
            <a:avLst/>
          </a:prstGeom>
        </p:spPr>
      </p:pic>
      <p:pic>
        <p:nvPicPr>
          <p:cNvPr id="171" name="Picture 170" descr="PINK.png"/>
          <p:cNvPicPr>
            <a:picLocks noChangeAspect="1"/>
          </p:cNvPicPr>
          <p:nvPr userDrawn="1"/>
        </p:nvPicPr>
        <p:blipFill>
          <a:blip r:embed="rId158" cstate="print">
            <a:duotone>
              <a:prstClr val="black"/>
              <a:schemeClr val="accent2">
                <a:tint val="45000"/>
                <a:satMod val="400000"/>
              </a:schemeClr>
            </a:duotone>
            <a:lum bright="-17000" contrast="16000"/>
          </a:blip>
          <a:stretch>
            <a:fillRect/>
          </a:stretch>
        </p:blipFill>
        <p:spPr>
          <a:xfrm>
            <a:off x="7289308" y="2493862"/>
            <a:ext cx="259081" cy="234696"/>
          </a:xfrm>
          <a:prstGeom prst="rect">
            <a:avLst/>
          </a:prstGeom>
        </p:spPr>
      </p:pic>
      <p:pic>
        <p:nvPicPr>
          <p:cNvPr id="172" name="Picture 171" descr="PINK.png"/>
          <p:cNvPicPr>
            <a:picLocks noChangeAspect="1"/>
          </p:cNvPicPr>
          <p:nvPr userDrawn="1"/>
        </p:nvPicPr>
        <p:blipFill>
          <a:blip r:embed="rId159" cstate="print">
            <a:duotone>
              <a:prstClr val="black"/>
              <a:schemeClr val="accent6">
                <a:tint val="45000"/>
                <a:satMod val="400000"/>
              </a:schemeClr>
            </a:duotone>
            <a:lum bright="26000" contrast="100000"/>
          </a:blip>
          <a:stretch>
            <a:fillRect/>
          </a:stretch>
        </p:blipFill>
        <p:spPr>
          <a:xfrm>
            <a:off x="7409892" y="2549767"/>
            <a:ext cx="39624" cy="42672"/>
          </a:xfrm>
          <a:prstGeom prst="rect">
            <a:avLst/>
          </a:prstGeom>
        </p:spPr>
      </p:pic>
      <p:pic>
        <p:nvPicPr>
          <p:cNvPr id="173" name="Picture 172" descr="GREEN.png"/>
          <p:cNvPicPr>
            <a:picLocks noChangeAspect="1"/>
          </p:cNvPicPr>
          <p:nvPr userDrawn="1"/>
        </p:nvPicPr>
        <p:blipFill>
          <a:blip r:embed="rId160" cstate="print">
            <a:duotone>
              <a:prstClr val="black"/>
              <a:schemeClr val="accent3">
                <a:tint val="45000"/>
                <a:satMod val="400000"/>
              </a:schemeClr>
            </a:duotone>
            <a:lum contrast="42000"/>
          </a:blip>
          <a:stretch>
            <a:fillRect/>
          </a:stretch>
        </p:blipFill>
        <p:spPr>
          <a:xfrm>
            <a:off x="7277783" y="2598346"/>
            <a:ext cx="268225" cy="320041"/>
          </a:xfrm>
          <a:prstGeom prst="rect">
            <a:avLst/>
          </a:prstGeom>
        </p:spPr>
      </p:pic>
      <p:pic>
        <p:nvPicPr>
          <p:cNvPr id="174" name="Picture 173" descr="PINK.png"/>
          <p:cNvPicPr>
            <a:picLocks noChangeAspect="1"/>
          </p:cNvPicPr>
          <p:nvPr userDrawn="1"/>
        </p:nvPicPr>
        <p:blipFill>
          <a:blip r:embed="rId161" cstate="print">
            <a:duotone>
              <a:prstClr val="black"/>
              <a:schemeClr val="accent1">
                <a:tint val="45000"/>
                <a:satMod val="400000"/>
              </a:schemeClr>
            </a:duotone>
            <a:lum contrast="42000"/>
          </a:blip>
          <a:stretch>
            <a:fillRect/>
          </a:stretch>
        </p:blipFill>
        <p:spPr>
          <a:xfrm>
            <a:off x="7548389" y="2700746"/>
            <a:ext cx="170688" cy="283465"/>
          </a:xfrm>
          <a:prstGeom prst="rect">
            <a:avLst/>
          </a:prstGeom>
        </p:spPr>
      </p:pic>
      <p:pic>
        <p:nvPicPr>
          <p:cNvPr id="175" name="Picture 174" descr="GRAY.png"/>
          <p:cNvPicPr>
            <a:picLocks noChangeAspect="1"/>
          </p:cNvPicPr>
          <p:nvPr userDrawn="1"/>
        </p:nvPicPr>
        <p:blipFill>
          <a:blip r:embed="rId162" cstate="print">
            <a:duotone>
              <a:prstClr val="black"/>
              <a:schemeClr val="accent6">
                <a:tint val="45000"/>
                <a:satMod val="400000"/>
              </a:schemeClr>
            </a:duotone>
          </a:blip>
          <a:stretch>
            <a:fillRect/>
          </a:stretch>
        </p:blipFill>
        <p:spPr>
          <a:xfrm>
            <a:off x="7787180" y="2677405"/>
            <a:ext cx="45720" cy="109728"/>
          </a:xfrm>
          <a:prstGeom prst="rect">
            <a:avLst/>
          </a:prstGeom>
        </p:spPr>
      </p:pic>
      <p:pic>
        <p:nvPicPr>
          <p:cNvPr id="176" name="Picture 175" descr="GREEN.png"/>
          <p:cNvPicPr>
            <a:picLocks noChangeAspect="1"/>
          </p:cNvPicPr>
          <p:nvPr userDrawn="1"/>
        </p:nvPicPr>
        <p:blipFill>
          <a:blip r:embed="rId163" cstate="print">
            <a:duotone>
              <a:prstClr val="black"/>
              <a:schemeClr val="accent4">
                <a:tint val="45000"/>
                <a:satMod val="400000"/>
              </a:schemeClr>
            </a:duotone>
            <a:lum contrast="68000"/>
          </a:blip>
          <a:stretch>
            <a:fillRect/>
          </a:stretch>
        </p:blipFill>
        <p:spPr>
          <a:xfrm>
            <a:off x="7766891" y="2770445"/>
            <a:ext cx="417577" cy="326137"/>
          </a:xfrm>
          <a:prstGeom prst="rect">
            <a:avLst/>
          </a:prstGeom>
        </p:spPr>
      </p:pic>
      <p:pic>
        <p:nvPicPr>
          <p:cNvPr id="177" name="Picture 176" descr="ORANGE.png"/>
          <p:cNvPicPr>
            <a:picLocks noChangeAspect="1"/>
          </p:cNvPicPr>
          <p:nvPr userDrawn="1"/>
        </p:nvPicPr>
        <p:blipFill>
          <a:blip r:embed="rId164" cstate="print">
            <a:duotone>
              <a:prstClr val="black"/>
              <a:schemeClr val="accent5">
                <a:tint val="45000"/>
                <a:satMod val="400000"/>
              </a:schemeClr>
            </a:duotone>
            <a:lum bright="-23000" contrast="47000"/>
          </a:blip>
          <a:stretch>
            <a:fillRect/>
          </a:stretch>
        </p:blipFill>
        <p:spPr>
          <a:xfrm>
            <a:off x="8162562" y="2854384"/>
            <a:ext cx="362713" cy="295657"/>
          </a:xfrm>
          <a:prstGeom prst="rect">
            <a:avLst/>
          </a:prstGeom>
        </p:spPr>
      </p:pic>
      <p:pic>
        <p:nvPicPr>
          <p:cNvPr id="178" name="Picture 177" descr="ORANGE.png"/>
          <p:cNvPicPr>
            <a:picLocks noChangeAspect="1"/>
          </p:cNvPicPr>
          <p:nvPr userDrawn="1"/>
        </p:nvPicPr>
        <p:blipFill>
          <a:blip r:embed="rId165" cstate="print">
            <a:duotone>
              <a:prstClr val="black"/>
              <a:schemeClr val="accent6">
                <a:tint val="45000"/>
                <a:satMod val="400000"/>
              </a:schemeClr>
            </a:duotone>
            <a:lum contrast="62000"/>
          </a:blip>
          <a:stretch>
            <a:fillRect/>
          </a:stretch>
        </p:blipFill>
        <p:spPr>
          <a:xfrm>
            <a:off x="7247016" y="3205454"/>
            <a:ext cx="1109474" cy="1133858"/>
          </a:xfrm>
          <a:prstGeom prst="rect">
            <a:avLst/>
          </a:prstGeom>
        </p:spPr>
      </p:pic>
      <p:pic>
        <p:nvPicPr>
          <p:cNvPr id="179" name="Picture 178" descr="GREEN.png"/>
          <p:cNvPicPr>
            <a:picLocks noChangeAspect="1"/>
          </p:cNvPicPr>
          <p:nvPr userDrawn="1"/>
        </p:nvPicPr>
        <p:blipFill>
          <a:blip r:embed="rId166" cstate="print">
            <a:duotone>
              <a:prstClr val="black"/>
              <a:schemeClr val="accent3">
                <a:tint val="45000"/>
                <a:satMod val="400000"/>
              </a:schemeClr>
            </a:duotone>
            <a:lum contrast="47000"/>
          </a:blip>
          <a:stretch>
            <a:fillRect/>
          </a:stretch>
        </p:blipFill>
        <p:spPr>
          <a:xfrm>
            <a:off x="8356490" y="4007366"/>
            <a:ext cx="499873" cy="40843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blipFill dpi="0" rotWithShape="1">
            <a:blip r:embed="rId2" cstate="print">
              <a:alphaModFix amt="5000"/>
              <a:duotone>
                <a:prstClr val="black"/>
                <a:schemeClr val="accent1">
                  <a:tint val="45000"/>
                  <a:satMod val="400000"/>
                </a:schemeClr>
              </a:duotone>
              <a:lum contrast="3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F4FE-33B1-4B5C-99F3-B835B932EBAB}" type="slidenum">
              <a:rPr lang="en-US" smtClean="0"/>
              <a:pPr/>
              <a:t>‹#›</a:t>
            </a:fld>
            <a:endParaRPr lang="en-US"/>
          </a:p>
        </p:txBody>
      </p:sp>
      <p:pic>
        <p:nvPicPr>
          <p:cNvPr id="8" name="Picture 7" descr="globe.png"/>
          <p:cNvPicPr>
            <a:picLocks noChangeAspect="1"/>
          </p:cNvPicPr>
          <p:nvPr userDrawn="1"/>
        </p:nvPicPr>
        <p:blipFill>
          <a:blip r:embed="rId3" cstate="print"/>
          <a:stretch>
            <a:fillRect/>
          </a:stretch>
        </p:blipFill>
        <p:spPr>
          <a:xfrm>
            <a:off x="7838161" y="5844348"/>
            <a:ext cx="873691" cy="87369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lumMod val="50000"/>
              </a:schemeClr>
            </a:gs>
            <a:gs pos="50000">
              <a:schemeClr val="accent1">
                <a:lumMod val="75000"/>
              </a:schemeClr>
            </a:gs>
            <a:gs pos="100000">
              <a:schemeClr val="accent5">
                <a:lumMod val="5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511ADE-6480-4193-B8B9-840F3245A38E}" type="datetimeFigureOut">
              <a:rPr lang="en-US" smtClean="0"/>
              <a:pPr/>
              <a:t>11/10/2009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6DF4FE-33B1-4B5C-99F3-B835B932EBA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9431" y="4926836"/>
            <a:ext cx="8229600" cy="707886"/>
          </a:xfrm>
          <a:prstGeom prst="rect">
            <a:avLst/>
          </a:prstGeom>
          <a:noFill/>
        </p:spPr>
        <p:txBody>
          <a:bodyPr wrap="square" rtlCol="0">
            <a:spAutoFit/>
          </a:bodyPr>
          <a:lstStyle/>
          <a:p>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rPr>
              <a:t>Name of holiday or cultural event</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endParaRPr>
          </a:p>
        </p:txBody>
      </p:sp>
      <p:sp>
        <p:nvSpPr>
          <p:cNvPr id="4" name="Rectangle 3"/>
          <p:cNvSpPr/>
          <p:nvPr/>
        </p:nvSpPr>
        <p:spPr>
          <a:xfrm>
            <a:off x="423078" y="5668703"/>
            <a:ext cx="8488909" cy="400110"/>
          </a:xfrm>
          <a:prstGeom prst="rect">
            <a:avLst/>
          </a:prstGeom>
        </p:spPr>
        <p:txBody>
          <a:bodyPr wrap="square">
            <a:spAutoFit/>
          </a:bodyPr>
          <a:lstStyle/>
          <a:p>
            <a:pPr lvl="0"/>
            <a:r>
              <a:rPr lang="en-US" sz="2000" b="1" dirty="0" smtClean="0">
                <a:ln/>
                <a:solidFill>
                  <a:srgbClr val="4F81BD">
                    <a:lumMod val="20000"/>
                    <a:lumOff val="80000"/>
                  </a:srgbClr>
                </a:solidFill>
              </a:rPr>
              <a:t>Names of group members</a:t>
            </a:r>
            <a:endParaRPr lang="en-US" sz="2000" b="1" dirty="0">
              <a:ln/>
              <a:solidFill>
                <a:srgbClr val="4F81BD">
                  <a:lumMod val="20000"/>
                  <a:lumOff val="80000"/>
                </a:srgbClr>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(Your event) is celebrated in (Your Country’s name)</a:t>
            </a:r>
            <a:endPar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a:spLocks noGrp="1"/>
          </p:cNvSpPr>
          <p:nvPr>
            <p:ph idx="1"/>
          </p:nvPr>
        </p:nvSpPr>
        <p:spPr/>
        <p:txBody>
          <a:bodyPr/>
          <a:lstStyle/>
          <a:p>
            <a:pPr>
              <a:buNone/>
            </a:pPr>
            <a:r>
              <a:rPr lang="en-US" dirty="0" smtClean="0">
                <a:solidFill>
                  <a:schemeClr val="accent5">
                    <a:lumMod val="60000"/>
                    <a:lumOff val="40000"/>
                  </a:schemeClr>
                </a:solidFill>
              </a:rPr>
              <a:t>Insert world map with your </a:t>
            </a:r>
            <a:r>
              <a:rPr lang="en-US" smtClean="0">
                <a:solidFill>
                  <a:schemeClr val="accent5">
                    <a:lumMod val="60000"/>
                    <a:lumOff val="40000"/>
                  </a:schemeClr>
                </a:solidFill>
              </a:rPr>
              <a:t>country colored</a:t>
            </a:r>
            <a:endParaRPr lang="en-US" dirty="0">
              <a:solidFill>
                <a:schemeClr val="accent5">
                  <a:lumMod val="60000"/>
                  <a:lumOff val="40000"/>
                </a:schemeClr>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Holiday/event’s name</a:t>
            </a:r>
            <a:endParaRPr lang="en-US" dirty="0"/>
          </a:p>
        </p:txBody>
      </p:sp>
      <p:sp>
        <p:nvSpPr>
          <p:cNvPr id="8" name="Content Placeholder 7"/>
          <p:cNvSpPr>
            <a:spLocks noGrp="1"/>
          </p:cNvSpPr>
          <p:nvPr>
            <p:ph sz="half" idx="1"/>
          </p:nvPr>
        </p:nvSpPr>
        <p:spPr/>
        <p:txBody>
          <a:bodyPr/>
          <a:lstStyle/>
          <a:p>
            <a:r>
              <a:rPr lang="en-US" dirty="0" smtClean="0"/>
              <a:t>Tell when holiday/event happens.</a:t>
            </a:r>
          </a:p>
          <a:p>
            <a:r>
              <a:rPr lang="en-US" dirty="0" smtClean="0"/>
              <a:t>Why is it celebrated?</a:t>
            </a:r>
          </a:p>
          <a:p>
            <a:pPr>
              <a:buNone/>
            </a:pPr>
            <a:endParaRPr lang="en-US" dirty="0"/>
          </a:p>
        </p:txBody>
      </p:sp>
      <p:sp>
        <p:nvSpPr>
          <p:cNvPr id="9" name="Content Placeholder 8"/>
          <p:cNvSpPr>
            <a:spLocks noGrp="1"/>
          </p:cNvSpPr>
          <p:nvPr>
            <p:ph sz="half" idx="2"/>
          </p:nvPr>
        </p:nvSpPr>
        <p:spPr/>
        <p:txBody>
          <a:bodyPr/>
          <a:lstStyle/>
          <a:p>
            <a:r>
              <a:rPr lang="en-US" dirty="0" smtClean="0"/>
              <a:t>Add a picture here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Holiday/Event’s name</a:t>
            </a:r>
            <a:endParaRPr lang="en-US" dirty="0"/>
          </a:p>
        </p:txBody>
      </p:sp>
      <p:sp>
        <p:nvSpPr>
          <p:cNvPr id="3" name="Content Placeholder 2"/>
          <p:cNvSpPr>
            <a:spLocks noGrp="1"/>
          </p:cNvSpPr>
          <p:nvPr>
            <p:ph sz="half" idx="1"/>
          </p:nvPr>
        </p:nvSpPr>
        <p:spPr/>
        <p:txBody>
          <a:bodyPr/>
          <a:lstStyle/>
          <a:p>
            <a:r>
              <a:rPr lang="en-US" dirty="0" smtClean="0"/>
              <a:t>Add a picture here</a:t>
            </a:r>
            <a:endParaRPr lang="en-US" dirty="0"/>
          </a:p>
        </p:txBody>
      </p:sp>
      <p:sp>
        <p:nvSpPr>
          <p:cNvPr id="4" name="Content Placeholder 3"/>
          <p:cNvSpPr>
            <a:spLocks noGrp="1"/>
          </p:cNvSpPr>
          <p:nvPr>
            <p:ph sz="half" idx="2"/>
          </p:nvPr>
        </p:nvSpPr>
        <p:spPr/>
        <p:txBody>
          <a:bodyPr/>
          <a:lstStyle/>
          <a:p>
            <a:r>
              <a:rPr lang="en-US" dirty="0" smtClean="0"/>
              <a:t>Tell other interesting facts like foods eaten, how it is celebrated, and how long the celebration lasts.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holiday/events</a:t>
            </a:r>
            <a:endParaRPr lang="en-US" dirty="0"/>
          </a:p>
        </p:txBody>
      </p:sp>
      <p:sp>
        <p:nvSpPr>
          <p:cNvPr id="5" name="Content Placeholder 4"/>
          <p:cNvSpPr>
            <a:spLocks noGrp="1"/>
          </p:cNvSpPr>
          <p:nvPr>
            <p:ph idx="1"/>
          </p:nvPr>
        </p:nvSpPr>
        <p:spPr/>
        <p:txBody>
          <a:bodyPr/>
          <a:lstStyle/>
          <a:p>
            <a:r>
              <a:rPr lang="en-US" dirty="0" smtClean="0"/>
              <a:t>Scan </a:t>
            </a:r>
            <a:r>
              <a:rPr lang="en-US" dirty="0" err="1" smtClean="0"/>
              <a:t>venn</a:t>
            </a:r>
            <a:r>
              <a:rPr lang="en-US" dirty="0" smtClean="0"/>
              <a:t> diagram in and attach here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lorized World Map PowerPoint 2007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Colorized World Map PowerPoint 2007 template</Template>
  <TotalTime>55</TotalTime>
  <Words>81</Words>
  <Application>Microsoft Office PowerPoint</Application>
  <PresentationFormat>On-screen Show (4:3)</PresentationFormat>
  <Paragraphs>13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Colorized World Map PowerPoint 2007 template</vt:lpstr>
      <vt:lpstr>Slide 1</vt:lpstr>
      <vt:lpstr>(Your event) is celebrated in (Your Country’s name)</vt:lpstr>
      <vt:lpstr>Your Holiday/event’s name</vt:lpstr>
      <vt:lpstr>Holiday/Event’s name</vt:lpstr>
      <vt:lpstr>Compare holiday/events</vt:lpstr>
    </vt:vector>
  </TitlesOfParts>
  <Company>WCS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PowerPoint 2007 template</dc:subject>
  <dc:creator>Administrator</dc:creator>
  <cp:keywords>map, countries, country, earth, ocean, nation, ethnicity, language, foreign, America, Europe, Africa, Asia, Australia, globe</cp:keywords>
  <dc:description>Colorized World Map PowerPoint 2007 template. All elements are formatted to allow to your change the colors using the Color Design Palette except for the small globe that appears on pages 2-forward.</dc:description>
  <cp:lastModifiedBy>Administrator</cp:lastModifiedBy>
  <cp:revision>7</cp:revision>
  <dcterms:created xsi:type="dcterms:W3CDTF">2009-11-09T05:11:55Z</dcterms:created>
  <dcterms:modified xsi:type="dcterms:W3CDTF">2009-11-10T17:15:25Z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TC300063001033</vt:lpwstr>
  </property>
</Properties>
</file>